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A080-B884-4DE0-A78F-9F5A9445A22F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9CF6-DCD0-4AF9-AF52-01E8A7E0E7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88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22BC-7CFF-4A49-B076-B3B995AD7514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D956-2C7C-46C2-9E33-4CF9246F33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84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DDC-B3A4-44F9-8865-07FD7EF611D9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C4CD-DA94-4FF1-9E45-5B3A6E837A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85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8CCE-1783-4664-868B-A9A7E1472ED6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DC3A-4173-4678-9AF1-9C53B23E4D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395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29DF3-A903-426B-989F-1A18C16F6151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96559-3B86-4D4C-8A63-EA45DF3EEF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7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E80E-955E-409A-883E-6B2B95978FCD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14BF3-52E4-4E79-82F3-427CE82F71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22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EE62-1202-4241-9528-6B1CBE351D02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BF4B-34B4-4B7D-BC2E-60D8C26541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507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CBA1-894B-43A2-ADE2-DC2759EA49B8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0C8A-D2A3-49CE-A7C3-9B7C372910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95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A5D7C-3E13-4ED7-B4AE-17001C290F3E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326A-E5AC-4A6A-8B2C-2B5FCF2137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18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1FFF-2210-4814-821A-0F996953793C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BBFA-88A1-4F1A-A9C9-5C6608FD7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33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2571B-0B44-4829-9102-7957D9104330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D4AF-7010-446E-81FD-907F66C5B0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36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F61E07-5DEF-4AAF-A1DB-10BA5164290C}" type="datetimeFigureOut">
              <a:rPr lang="ja-JP" altLang="en-US"/>
              <a:pPr>
                <a:defRPr/>
              </a:pPr>
              <a:t>2024/7/18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E4C395-6DDD-45D3-8126-E5E24AA9EE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4031" y="333375"/>
            <a:ext cx="8135938" cy="453578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6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発表者名：○○○○、</a:t>
            </a: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504031" y="5229200"/>
            <a:ext cx="81359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発表演題に関連し、発表者らに開示すべき</a:t>
            </a:r>
            <a:endParaRPr lang="en-US" altLang="ja-JP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利益相反状態はありません。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84213" y="115888"/>
            <a:ext cx="7775575" cy="266382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発表者名：○○○○、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9750" y="3130550"/>
            <a:ext cx="8280400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n-lt"/>
                <a:ea typeface="+mn-ea"/>
              </a:rPr>
              <a:t>発表演題に関連し、発表者らが開示すべき利益相反状態として、</a:t>
            </a:r>
            <a:endParaRPr lang="en-US" altLang="ja-JP" sz="2400" dirty="0">
              <a:latin typeface="+mn-lt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latin typeface="+mn-lt"/>
                <a:ea typeface="+mn-ea"/>
              </a:rPr>
              <a:t>　</a:t>
            </a:r>
            <a:r>
              <a:rPr lang="en-US" altLang="ja-JP" sz="3200" dirty="0">
                <a:latin typeface="+mn-lt"/>
                <a:ea typeface="+mn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役職・顧問職：</a:t>
            </a:r>
            <a:r>
              <a:rPr lang="en-US" altLang="ja-JP" sz="2000" b="1" dirty="0">
                <a:latin typeface="+mj-ea"/>
                <a:ea typeface="+mj-ea"/>
              </a:rPr>
              <a:t>	AB</a:t>
            </a:r>
            <a:r>
              <a:rPr lang="ja-JP" altLang="en-US" sz="2000" b="1" dirty="0">
                <a:latin typeface="+mj-ea"/>
                <a:ea typeface="+mj-ea"/>
              </a:rPr>
              <a:t> 製薬株式会社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株式保有：　 　　</a:t>
            </a:r>
            <a:r>
              <a:rPr lang="en-US" altLang="ja-JP" sz="2000" b="1" dirty="0">
                <a:latin typeface="+mj-ea"/>
                <a:ea typeface="+mj-ea"/>
              </a:rPr>
              <a:t>	CD</a:t>
            </a:r>
            <a:r>
              <a:rPr lang="ja-JP" altLang="en-US" sz="2000" b="1" dirty="0">
                <a:latin typeface="+mj-ea"/>
                <a:ea typeface="+mj-ea"/>
              </a:rPr>
              <a:t> 薬品株式会社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特許使用料：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研究費受託：　　</a:t>
            </a:r>
            <a:r>
              <a:rPr lang="en-US" altLang="ja-JP" sz="2000" b="1" dirty="0">
                <a:latin typeface="+mj-ea"/>
                <a:ea typeface="+mj-ea"/>
              </a:rPr>
              <a:t>	EF</a:t>
            </a:r>
            <a:r>
              <a:rPr lang="ja-JP" altLang="en-US" sz="2000" b="1" dirty="0">
                <a:latin typeface="+mj-ea"/>
                <a:ea typeface="+mj-ea"/>
              </a:rPr>
              <a:t> 医薬株式会社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講演料：　　　　　</a:t>
            </a:r>
            <a:r>
              <a:rPr lang="en-US" altLang="ja-JP" sz="2000" b="1" dirty="0">
                <a:latin typeface="+mj-ea"/>
                <a:ea typeface="+mj-ea"/>
              </a:rPr>
              <a:t>	GH</a:t>
            </a:r>
            <a:r>
              <a:rPr lang="ja-JP" altLang="en-US" sz="2000" b="1" dirty="0">
                <a:latin typeface="+mj-ea"/>
                <a:ea typeface="+mj-ea"/>
              </a:rPr>
              <a:t> メディカル株式会社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原稿料：　　　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奨学寄付金：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寄付講座所属：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贈答品などの報酬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atin typeface="+mj-ea"/>
                <a:ea typeface="+mj-ea"/>
              </a:rPr>
              <a:t>	</a:t>
            </a:r>
            <a:endParaRPr lang="en-US" altLang="ja-JP" sz="2000" b="1" dirty="0"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0963" y="3861048"/>
            <a:ext cx="1970087" cy="13684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開示すべき内容が過去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b="1" dirty="0">
                <a:solidFill>
                  <a:srgbClr val="FF0000"/>
                </a:solidFill>
              </a:rPr>
              <a:t>年間にある項目のみ記載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2019-03-20T06:16:55Z</dcterms:created>
  <dcterms:modified xsi:type="dcterms:W3CDTF">2024-07-18T06:02:13Z</dcterms:modified>
</cp:coreProperties>
</file>