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4630" autoAdjust="0"/>
  </p:normalViewPr>
  <p:slideViewPr>
    <p:cSldViewPr>
      <p:cViewPr varScale="1">
        <p:scale>
          <a:sx n="95" d="100"/>
          <a:sy n="95" d="100"/>
        </p:scale>
        <p:origin x="3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2" y="332656"/>
            <a:ext cx="8784976" cy="4248472"/>
          </a:xfrm>
          <a:prstGeom prst="roundRect">
            <a:avLst>
              <a:gd name="adj" fmla="val 305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69th Annual Meeting of the Japan Society of Human Genetics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2024-09-25T15:58:36Z</dcterms:modified>
</cp:coreProperties>
</file>