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4630" autoAdjust="0"/>
  </p:normalViewPr>
  <p:slideViewPr>
    <p:cSldViewPr>
      <p:cViewPr varScale="1">
        <p:scale>
          <a:sx n="95" d="100"/>
          <a:sy n="95" d="100"/>
        </p:scale>
        <p:origin x="3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>
              <a:gd name="adj" fmla="val 57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69th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2024-09-25T15:57:43Z</dcterms:modified>
</cp:coreProperties>
</file>