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3" r:id="rId2"/>
    <p:sldId id="265" r:id="rId3"/>
    <p:sldId id="264" r:id="rId4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30" autoAdjust="0"/>
  </p:normalViewPr>
  <p:slideViewPr>
    <p:cSldViewPr>
      <p:cViewPr varScale="1">
        <p:scale>
          <a:sx n="101" d="100"/>
          <a:sy n="101" d="100"/>
        </p:scale>
        <p:origin x="191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1DEA8FF7-60AD-4DEE-8C79-435A21DD8895}" type="datetimeFigureOut">
              <a:rPr lang="ja-JP" altLang="en-US"/>
              <a:pPr>
                <a:defRPr/>
              </a:pPr>
              <a:t>2025/4/10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9F1976D-ED45-45CE-9081-04516BD307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82704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9D3AF-0A2A-4DD6-8317-56CC2C9E9125}" type="datetimeFigureOut">
              <a:rPr kumimoji="1" lang="ja-JP" altLang="en-US" smtClean="0"/>
              <a:t>2025/4/10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694C4-8145-439F-9EB9-76A5D8227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948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107504" y="122914"/>
            <a:ext cx="8784976" cy="3447098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70th Annual Meeting of the Japan Society of Human Genetics </a:t>
            </a:r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Co-authors: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3582302"/>
            <a:ext cx="9131586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As conflict of Interest disclosure for this presentation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3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Post  of  executive /consultant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AB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Stocks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 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   	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Patent royalties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Consigned research fund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EF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Pharma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Stage moneys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GH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Medical Co.,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Manuscript fees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　　　　　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Scholarship donation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  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Endowed chair belongs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    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	Other rewards</a:t>
            </a:r>
            <a:r>
              <a:rPr lang="ja-JP" altLang="en-US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                          </a:t>
            </a:r>
            <a:r>
              <a:rPr lang="en-US" altLang="ja-JP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None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tabLst>
                <a:tab pos="1709738" algn="l"/>
                <a:tab pos="3944938" algn="l"/>
              </a:tabLst>
              <a:defRPr/>
            </a:pPr>
            <a:endParaRPr lang="en-US" altLang="ja-JP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9150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68312" y="4293096"/>
            <a:ext cx="820737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primary author is affiliated with a company, and the research expenses and his/her salary are paid by 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〇〇〇 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Inc.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79512" y="332656"/>
            <a:ext cx="8784976" cy="3744416"/>
          </a:xfrm>
          <a:prstGeom prst="roundRect">
            <a:avLst>
              <a:gd name="adj" fmla="val 3057"/>
            </a:avLst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70th Annual Meeting of the Japan Society of Human Genetics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Authors: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03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494357" y="5098831"/>
            <a:ext cx="82073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We have no financial relationships to disclose</a:t>
            </a:r>
            <a:r>
              <a:rPr lang="en-US" altLang="ja-JP" sz="3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for this presentation 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79513" y="332656"/>
            <a:ext cx="8784976" cy="4248472"/>
          </a:xfrm>
          <a:prstGeom prst="roundRect">
            <a:avLst/>
          </a:prstGeom>
          <a:solidFill>
            <a:srgbClr val="A7F5FF"/>
          </a:solidFill>
          <a:ln>
            <a:solidFill>
              <a:srgbClr val="A7F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0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The 70th Annual Meeting of the Japan Society of Human Genetics</a:t>
            </a:r>
            <a:endParaRPr lang="en-US" altLang="ja-JP" sz="2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3600" b="1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Conflict of Interest Disclosure</a:t>
            </a:r>
          </a:p>
          <a:p>
            <a:pPr lvl="0"/>
            <a:endParaRPr lang="en-US" altLang="ja-JP" sz="2800" b="1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Primary Author: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0" algn="ctr"/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Authors: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</a:p>
          <a:p>
            <a:pPr lvl="0" algn="ctr"/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○○○○</a:t>
            </a:r>
            <a:r>
              <a:rPr lang="en-US" altLang="ja-JP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,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○○○○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5216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272</Words>
  <Application>Microsoft Office PowerPoint</Application>
  <PresentationFormat>画面に合わせる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Meiryo UI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2019-03-20T06:16:08Z</dcterms:created>
  <dcterms:modified xsi:type="dcterms:W3CDTF">2025-04-10T01:34:50Z</dcterms:modified>
</cp:coreProperties>
</file>