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3" r:id="rId2"/>
    <p:sldId id="265" r:id="rId3"/>
    <p:sldId id="264" r:id="rId4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EE7DFE1-8B0F-47CD-99BE-7E029896878D}" v="2" dt="2026-03-10T01:23:18.5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0" autoAdjust="0"/>
    <p:restoredTop sz="94630" autoAdjust="0"/>
  </p:normalViewPr>
  <p:slideViewPr>
    <p:cSldViewPr>
      <p:cViewPr varScale="1">
        <p:scale>
          <a:sx n="72" d="100"/>
          <a:sy n="72" d="100"/>
        </p:scale>
        <p:origin x="773" y="4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1DEA8FF7-60AD-4DEE-8C79-435A21DD8895}" type="datetimeFigureOut">
              <a:rPr lang="ja-JP" altLang="en-US"/>
              <a:pPr>
                <a:defRPr/>
              </a:pPr>
              <a:t>2026/3/10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9F1976D-ED45-45CE-9081-04516BD3071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7827046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99D3AF-0A2A-4DD6-8317-56CC2C9E9125}" type="datetimeFigureOut">
              <a:rPr kumimoji="1" lang="ja-JP" altLang="en-US" smtClean="0"/>
              <a:t>2026/3/10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A694C4-8145-439F-9EB9-76A5D8227DA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48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/>
          <p:cNvSpPr/>
          <p:nvPr/>
        </p:nvSpPr>
        <p:spPr>
          <a:xfrm>
            <a:off x="107504" y="122914"/>
            <a:ext cx="8784976" cy="3447098"/>
          </a:xfrm>
          <a:prstGeom prst="roundRect">
            <a:avLst/>
          </a:prstGeom>
          <a:solidFill>
            <a:srgbClr val="A7F5FF"/>
          </a:solidFill>
          <a:ln>
            <a:solidFill>
              <a:srgbClr val="A7F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altLang="ja-JP" sz="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The 71st Annual Meeting of the Japan Society of Human Genetics </a:t>
            </a:r>
            <a:r>
              <a:rPr lang="en-US" altLang="ja-JP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Conflict of Interest Disclosure</a:t>
            </a:r>
          </a:p>
          <a:p>
            <a:pPr lvl="0" algn="ctr"/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Primary Author: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○○○○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Co-authors: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</a:p>
          <a:p>
            <a:pPr lvl="0" algn="ctr"/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○○○○</a:t>
            </a:r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3582302"/>
            <a:ext cx="9131586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ja-JP" sz="24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As conflict of Interest disclosure for this presentation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sz="3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32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Post  of  executive /consultant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AB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Pharma Co.,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Stocks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　 　　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                 	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CD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Pharma Co.,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Patent royalties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　　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              None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Consigned research fund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　　   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EF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Pharma Co.,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Stage moneys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　　　　　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              GH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Medical Co.,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Manuscript fees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　　　　　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  None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Scholarship donation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              None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Endowed chair belongs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       None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	Other rewards</a:t>
            </a:r>
            <a:r>
              <a:rPr lang="ja-JP" altLang="en-US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：                          </a:t>
            </a:r>
            <a:r>
              <a:rPr lang="en-US" altLang="ja-JP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None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tabLst>
                <a:tab pos="1709738" algn="l"/>
                <a:tab pos="3944938" algn="l"/>
              </a:tabLst>
              <a:defRPr/>
            </a:pPr>
            <a:endParaRPr lang="en-US" altLang="ja-JP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49150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テキスト ボックス 4"/>
          <p:cNvSpPr txBox="1">
            <a:spLocks noChangeArrowheads="1"/>
          </p:cNvSpPr>
          <p:nvPr/>
        </p:nvSpPr>
        <p:spPr bwMode="auto">
          <a:xfrm>
            <a:off x="468312" y="4293096"/>
            <a:ext cx="8207375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The primary author is affiliated with a company, and the research expenses and his/her salary are paid by </a:t>
            </a:r>
            <a:r>
              <a:rPr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〇〇〇 </a:t>
            </a:r>
            <a:r>
              <a:rPr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Inc.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79512" y="332656"/>
            <a:ext cx="8784976" cy="3744416"/>
          </a:xfrm>
          <a:prstGeom prst="roundRect">
            <a:avLst>
              <a:gd name="adj" fmla="val 3057"/>
            </a:avLst>
          </a:prstGeom>
          <a:solidFill>
            <a:srgbClr val="A7F5FF"/>
          </a:solidFill>
          <a:ln>
            <a:solidFill>
              <a:srgbClr val="A7F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The 71st Annual Meeting of the Japan Society of Human Genetics</a:t>
            </a:r>
            <a:endParaRPr kumimoji="1" lang="en-US" altLang="ja-JP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3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Conflict of Interest Disclosure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Primary Author: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○○○○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Authors: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○○○○</a:t>
            </a:r>
            <a:r>
              <a:rPr kumimoji="1" lang="en-US" altLang="ja-JP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kumimoji="1" lang="ja-JP" alt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9103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テキスト ボックス 4"/>
          <p:cNvSpPr txBox="1">
            <a:spLocks noChangeArrowheads="1"/>
          </p:cNvSpPr>
          <p:nvPr/>
        </p:nvSpPr>
        <p:spPr bwMode="auto">
          <a:xfrm>
            <a:off x="494357" y="5098831"/>
            <a:ext cx="8207375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altLang="ja-JP" sz="3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We have no financial relationships to disclose</a:t>
            </a:r>
            <a:r>
              <a:rPr lang="en-US" altLang="ja-JP" sz="3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for this presentation </a:t>
            </a:r>
            <a:endParaRPr lang="en-US" altLang="ja-JP" sz="3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179513" y="332656"/>
            <a:ext cx="8784976" cy="4248472"/>
          </a:xfrm>
          <a:prstGeom prst="roundRect">
            <a:avLst/>
          </a:prstGeom>
          <a:solidFill>
            <a:srgbClr val="A7F5FF"/>
          </a:solidFill>
          <a:ln>
            <a:solidFill>
              <a:srgbClr val="A7F5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lvl="0" algn="ctr"/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en-US" altLang="ja-JP" sz="20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The 71st Annual Meeting of the Japan Society of Human Genetics</a:t>
            </a:r>
            <a:endParaRPr lang="en-US" altLang="ja-JP" sz="24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en-US" altLang="ja-JP" sz="3600" b="1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Conflict of Interest Disclosure</a:t>
            </a:r>
          </a:p>
          <a:p>
            <a:pPr lvl="0"/>
            <a:endParaRPr lang="en-US" altLang="ja-JP" sz="2800" b="1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Primary Author: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○○○○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lvl="0" algn="ctr"/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Co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Authors: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</a:p>
          <a:p>
            <a:pPr lvl="0" algn="ctr"/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○○○○</a:t>
            </a:r>
            <a:r>
              <a:rPr lang="en-US" altLang="ja-JP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,</a:t>
            </a:r>
            <a:r>
              <a:rPr lang="ja-JP" altLang="en-US" sz="28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○○○○</a:t>
            </a:r>
            <a:endParaRPr lang="en-US" altLang="ja-JP" sz="28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95216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272</Words>
  <Application>Microsoft Office PowerPoint</Application>
  <PresentationFormat>画面に合わせる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7" baseType="lpstr">
      <vt:lpstr>Meiryo UI</vt:lpstr>
      <vt:lpstr>Arial</vt:lpstr>
      <vt:lpstr>Calibri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2019-03-20T06:16:08Z</dcterms:created>
  <dcterms:modified xsi:type="dcterms:W3CDTF">2026-03-10T01:23:18Z</dcterms:modified>
</cp:coreProperties>
</file>