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0590-C7CF-4ED7-9399-8FC3C97866C6}" v="4" dt="2024-12-25T02:53:11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007799-B42A-B9BA-1885-4350900B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198E2-C8C2-489C-BA26-B065B2128CAB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B90091-4E64-00CF-D210-1F695A0B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E6420F-843B-23FC-6EB5-DDFADE64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B468C-30C4-424F-B1A9-21ED6466F8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471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15137B-10EA-6BA9-D5AE-7502198C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EEE49-D43C-4006-969E-C758F503A74F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224249-51F3-7E97-624A-EBD4C3FE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4074C-36E0-A55E-9132-3EA07032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33382-20FF-485B-ACBA-CB742F0161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330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EB7188-A208-F8A9-B719-1623032FC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014-DC2F-4703-9B84-5EFCDBC635A0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05FAA-2681-2A38-7E64-F2F75A9E6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7FB8E7-6048-9727-9E26-484B9EDF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9E45B-10F2-4E1E-AFC3-8E4FB23CD4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286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509C36-A923-E920-B0E0-E41D3AA1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95F8B-0939-4709-A782-FC16ED012A18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19EABC-7654-2E49-EEC4-06C905CF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2CC988-F0FE-CA96-D873-FB4E8D2F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04C50-ADB0-4A8F-A503-078779591E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063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F27649-A12C-176A-EB8E-38FC7649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BC7C7-F88C-4066-9F92-4F93DC1E569C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08556-5DED-59A0-BC83-1F9EF508E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098AC4-AC4B-84D0-8259-EC124B1D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A40DC-2332-4F56-BB82-6FD353177A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301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6244694-2EEA-F539-3661-63B3EA32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064E1-AC3C-4A08-945E-6760EFF79732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E0CCA6F-4968-DD3E-BFED-5A346A04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660EC09-16A6-DD96-7075-6F9DE92C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8D70E-FDD9-42EA-815D-017C69276D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540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05FF1B3-EF24-4761-F43D-D431754E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D98CF-6409-41AC-9941-44709E9C5B33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999CE75-F325-AA8B-B377-A1EB2561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EEDC8FEE-E9E2-754B-89FA-AA2566DD5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8BC88-EB1B-412C-B24F-723F44834A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929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9375728-BE2F-8A0B-D635-0575B6374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1CE1C-E4E4-42F3-926F-13A6970EB787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B007CF8-2D27-7EDA-5913-4DD5BDBF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BC05EC9-6CB3-CD11-F128-41A50D2E8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ED657-8902-4B36-BA3E-67503B7BAA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105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D4A5E33-0F26-2589-4E62-EBA513B80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E9468-8F2D-4C9A-B310-A25FA19E4DC6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EEC237A-D853-4984-B108-52464618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D3343D4A-17C4-2FEB-5734-FE6F50F0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27BA4-961E-44E8-B420-C243D8CB37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568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D48898B-0098-834E-A162-9202FF19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F8D0C-58AE-4CD7-B8C8-87798ECE2290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365FC4-7CAF-5753-9574-6A8D805CE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065FC25-16B5-3F46-9DDF-5BE58F34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DBFCD-DDAA-4040-833A-E715B4FF68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416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EAF5AAB-2171-96B3-3485-5DBC5CA3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7E672-7C8B-4895-810F-A67B0FDDCA05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375AC24-454E-D936-8B0B-7C289BD85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1A2E389-6F44-B67A-08FA-F18ADF2E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8146C-0E12-4624-8984-A470142ABD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97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C362533-20EE-B1AA-0007-D1CE87727D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94F04641-A06A-2315-5F3C-3BDB7BBFD9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86D333-F4AC-49EF-83F7-0ABF078A95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FBB511-4B81-4960-BB6C-496D9B613457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DDBB9-D7E8-442D-9FB8-F31053129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CD41B-740B-4CFA-8966-E0C0F967D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CF795A1-B720-45A7-9393-53BFB510442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B247600-CF9B-4485-B12C-518A8E626A68}"/>
              </a:ext>
            </a:extLst>
          </p:cNvPr>
          <p:cNvSpPr/>
          <p:nvPr/>
        </p:nvSpPr>
        <p:spPr>
          <a:xfrm>
            <a:off x="684213" y="333375"/>
            <a:ext cx="7775575" cy="36718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2225" cap="sq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+mj-ea"/>
                <a:ea typeface="+mj-ea"/>
              </a:rPr>
              <a:t>一般社団法人日本遺伝性腫瘍学会</a:t>
            </a: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31</a:t>
            </a:r>
            <a:r>
              <a:rPr lang="ja-JP" altLang="en-US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回学術集会</a:t>
            </a:r>
            <a:endParaRPr lang="en-US" altLang="ja-JP" sz="3500" dirty="0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筆頭演者氏名：○○○○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所属：□□□□□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>
            <a:extLst>
              <a:ext uri="{FF2B5EF4-FFF2-40B4-BE49-F238E27FC236}">
                <a16:creationId xmlns:a16="http://schemas.microsoft.com/office/drawing/2014/main" id="{A3C9173A-ED68-1E81-A204-32C142828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941888"/>
            <a:ext cx="8135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開示すべき利益相反状態はありません。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336DDDEA-0470-4F27-A1D7-7C34AA383B51}"/>
              </a:ext>
            </a:extLst>
          </p:cNvPr>
          <p:cNvSpPr/>
          <p:nvPr/>
        </p:nvSpPr>
        <p:spPr>
          <a:xfrm>
            <a:off x="323850" y="260350"/>
            <a:ext cx="8424863" cy="24479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一般社団法人日本遺伝性腫瘍学会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31</a:t>
            </a:r>
            <a:r>
              <a:rPr lang="ja-JP" altLang="en-US" sz="3000">
                <a:solidFill>
                  <a:schemeClr val="tx1"/>
                </a:solidFill>
                <a:latin typeface="ＭＳ Ｐゴシック"/>
                <a:ea typeface="ＭＳ Ｐゴシック"/>
              </a:rPr>
              <a:t>回学術集会</a:t>
            </a:r>
            <a:endParaRPr lang="en-US" altLang="ja-JP" sz="3000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筆頭演者氏名：○○○○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所属：□</a:t>
            </a:r>
            <a:r>
              <a:rPr lang="ja-JP" altLang="en-US" sz="3000" dirty="0">
                <a:solidFill>
                  <a:schemeClr val="tx1"/>
                </a:solidFill>
                <a:latin typeface="+mj-ea"/>
              </a:rPr>
              <a:t>□□□□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B927D1A-1601-41F7-AD37-ECFA2977B04C}"/>
              </a:ext>
            </a:extLst>
          </p:cNvPr>
          <p:cNvSpPr/>
          <p:nvPr/>
        </p:nvSpPr>
        <p:spPr>
          <a:xfrm>
            <a:off x="755650" y="3068638"/>
            <a:ext cx="7993063" cy="3554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本講演に関して開示すべき</a:t>
            </a:r>
            <a:r>
              <a:rPr lang="en-US" altLang="ja-JP" sz="2200" dirty="0"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は以下の通りです</a:t>
            </a: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役員，顧問職　　　　　　　　 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株の保有　　　　　　　　　　　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特許権使用料　　　　　　　　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講演料　　　　　　　　　　　　　　　　　 あり（○○製薬）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原稿料　　　　　　　　　　　　　　　　　 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研究費　　　　　　　　　　　　　　　　　 あり（○○製薬</a:t>
            </a:r>
            <a:r>
              <a:rPr lang="ja-JP" altLang="en-US" sz="2200" dirty="0">
                <a:ea typeface="ＭＳ Ｐゴシック" panose="020B0600070205080204" pitchFamily="50" charset="-128"/>
              </a:rPr>
              <a:t>）</a:t>
            </a:r>
            <a:endParaRPr lang="en-US" altLang="ja-JP" sz="2200" dirty="0"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その他　　　　　　　　　　　　　　　　　 なし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latin typeface="+mj-ea"/>
                <a:ea typeface="+mj-ea"/>
              </a:rPr>
              <a:t>　私は講演の中で、開示すべき利益相反関係にある</a:t>
            </a:r>
            <a:endParaRPr lang="en-US" altLang="ja-JP" sz="22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latin typeface="+mj-ea"/>
                <a:ea typeface="+mj-ea"/>
              </a:rPr>
              <a:t>　</a:t>
            </a:r>
            <a:r>
              <a:rPr lang="en-US" altLang="ja-JP" sz="2200" b="1" dirty="0">
                <a:latin typeface="+mj-ea"/>
                <a:ea typeface="+mj-ea"/>
              </a:rPr>
              <a:t>AB</a:t>
            </a:r>
            <a:r>
              <a:rPr lang="ja-JP" altLang="en-US" sz="2200" b="1" dirty="0">
                <a:latin typeface="+mj-ea"/>
                <a:ea typeface="+mj-ea"/>
              </a:rPr>
              <a:t>  製薬株式会社の医薬品 △ について発表しました。</a:t>
            </a:r>
            <a:endParaRPr lang="en-US" altLang="ja-JP" sz="22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253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木村 真帆</cp:lastModifiedBy>
  <cp:revision>19</cp:revision>
  <dcterms:created xsi:type="dcterms:W3CDTF">2011-07-03T05:52:13Z</dcterms:created>
  <dcterms:modified xsi:type="dcterms:W3CDTF">2024-12-25T02:53:18Z</dcterms:modified>
</cp:coreProperties>
</file>