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5FF"/>
    <a:srgbClr val="A7FFB1"/>
    <a:srgbClr val="0DFF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4AD174-A5AA-4AA8-A0EE-C8A4E990ADD9}" v="4" dt="2024-12-25T02:50:42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C648B-88E7-78D8-3F9F-ABB44435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09E7C-BA4A-4659-A2D6-F18F1C5546CA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6129BA-0D1E-DE34-2F76-3B0E6F60C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3FFEE6-74D3-854B-EA65-D6CCE2DA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0DDE2-7816-4468-A991-2BC7E24CCB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679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9EE28C-CBA0-AF90-F527-69D34F72C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4010F-15F8-4D3C-B6E6-AEB17B0CFD31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674B5A-E5A2-878C-B63A-99408817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03B2C9-1B8C-0A32-3C60-41D2023D1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A3116-EC1D-4F7A-983F-5A54850ABA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6504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937A09-F90C-93DF-3D32-DDD59C6AF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5A737-A36C-4B3C-9A53-4C9ABFB7D4E9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0AF8A2-19BA-C96B-C51A-B4A750722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5657D8-8294-460D-0893-E5AC66754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0ADD1-58ED-43D0-9C20-F813999AA93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3995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293E83-1598-EE3F-6E84-5A4EBAAC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F0576-5F77-4E76-95F2-07BCDBFE3583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F36831-EDB2-9004-B496-804F3C3F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5AB89C-73B5-B40B-CE0A-E22B46BB3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126A0-10EE-488B-8AF3-71D73A5970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5630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83438F-93AB-2039-94E3-DD9750A79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AF986-D2CE-4C32-9D34-AE572FBF115F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00DDA3-C9FE-C21F-5A3B-A9CFC07BD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CD109E-0013-5618-BE00-3D44A41E9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31FF2-865B-42CC-A9B3-1E625196E33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8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F40D677-AED4-0E51-69D8-E05FD65EF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720CF-B7D8-4FDD-A2E8-2C85AC9806C2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9916C718-4F19-9202-8E64-8C957FA54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C715E2A-3FBA-170C-8AF0-891D8062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4A250F-9697-4F80-8129-7E46A5C5FA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9857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C7118A06-BB26-8152-D958-B65B5D32D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C4B3A-B711-47FA-A143-9C9E29AB9B01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83AEBF2-8385-3536-A6B6-317246754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4CF083D2-D1FB-05C4-F013-BFA5FC148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1EB4F-318B-4E17-AC8E-760089F107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5025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1E79B050-4C6C-E04B-D82D-F579BD02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A829C-8A5D-4484-82B9-A63208692621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86559782-129C-527D-3EE9-B7CDBA017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F60B9C5A-ADEA-4599-C305-8998651B5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39DD0-887F-4770-8D90-7621247FA3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307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08C07909-C4EB-FDEC-374B-827D2ED3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42BDC6-7126-4FAF-A091-09199E896508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7766A401-3C3A-8E2A-9019-EE3E95185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3885BC9E-56B0-62B6-2833-2AE035D1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C6F06-8F75-4EEA-9004-080A8DC8E2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21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8D4ADFA-6371-D558-4AEC-4932B2105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C5D58-4C35-45CE-B516-31D0D9AA0681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187953F-07BC-EEA1-1A35-40B6916AA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ABD3F2EC-2723-8DAC-FB7D-DFAD0B7F0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BCC389-2BC7-4738-B8AB-F48996179F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736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D239B923-3740-4F70-B935-788E8606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0475C-923A-434B-8755-951742058B00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53640EB-96B1-7219-30FE-3EA86DEA5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6FD327C-D6B3-FA96-AAE0-0E00F84F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A0D61-4E90-417C-AD3F-EAE935668E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9740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1EEF89-83F9-7B8E-B90F-430FEFB922E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783B0D17-8E05-6678-5DA4-0CC25C7D31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6A4BA1-1EBF-4BBA-8A56-5D6EBA6B5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FAD9EE4-B209-4F0E-91F0-637BDD7529B5}" type="datetimeFigureOut">
              <a:rPr lang="ja-JP" altLang="en-US"/>
              <a:pPr>
                <a:defRPr/>
              </a:pPr>
              <a:t>2024/12/24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54748A-8CD6-4D76-8762-631584C5F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B7DA69-889E-49CF-A7CB-DF942E9575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BE294CB-1719-4638-97D7-482935B435A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anose="020F050202020403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3EDBC3F-32A0-40B1-9856-83CCD0F9498A}"/>
              </a:ext>
            </a:extLst>
          </p:cNvPr>
          <p:cNvSpPr/>
          <p:nvPr/>
        </p:nvSpPr>
        <p:spPr>
          <a:xfrm>
            <a:off x="684213" y="333375"/>
            <a:ext cx="7775575" cy="36718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2225" cap="sq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5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500" dirty="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5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35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200" dirty="0">
                <a:solidFill>
                  <a:schemeClr val="tx1"/>
                </a:solidFill>
                <a:latin typeface="+mj-ea"/>
                <a:ea typeface="+mj-ea"/>
              </a:rPr>
              <a:t>所属：□</a:t>
            </a:r>
            <a:r>
              <a:rPr lang="ja-JP" altLang="en-US" sz="3200" dirty="0">
                <a:solidFill>
                  <a:schemeClr val="tx1"/>
                </a:solidFill>
                <a:latin typeface="+mj-ea"/>
              </a:rPr>
              <a:t>□□□□</a:t>
            </a:r>
            <a:endParaRPr lang="en-US" altLang="ja-JP" sz="3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2051" name="正方形/長方形 4">
            <a:extLst>
              <a:ext uri="{FF2B5EF4-FFF2-40B4-BE49-F238E27FC236}">
                <a16:creationId xmlns:a16="http://schemas.microsoft.com/office/drawing/2014/main" id="{48969FD8-02E8-07DE-85E4-5CC49FFB3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941888"/>
            <a:ext cx="81359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/>
              <a:t>開示すべき利益相反状態はありません。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>
            <a:extLst>
              <a:ext uri="{FF2B5EF4-FFF2-40B4-BE49-F238E27FC236}">
                <a16:creationId xmlns:a16="http://schemas.microsoft.com/office/drawing/2014/main" id="{16C6E9C5-EAA1-4ACC-8E36-2ADC1B1F5C21}"/>
              </a:ext>
            </a:extLst>
          </p:cNvPr>
          <p:cNvSpPr/>
          <p:nvPr/>
        </p:nvSpPr>
        <p:spPr>
          <a:xfrm>
            <a:off x="323850" y="260350"/>
            <a:ext cx="8424863" cy="24479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一般社団法人日本遺伝性腫瘍学会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31</a:t>
            </a:r>
            <a:r>
              <a:rPr lang="ja-JP" altLang="en-US" sz="3000" dirty="0">
                <a:solidFill>
                  <a:schemeClr val="tx1"/>
                </a:solidFill>
                <a:latin typeface="ＭＳ Ｐゴシック"/>
                <a:ea typeface="ＭＳ Ｐゴシック"/>
              </a:rPr>
              <a:t>回学術集会</a:t>
            </a:r>
            <a:endParaRPr lang="en-US" altLang="ja-JP" sz="3000" dirty="0">
              <a:solidFill>
                <a:schemeClr val="tx1"/>
              </a:solidFill>
              <a:latin typeface="ＭＳ Ｐゴシック"/>
              <a:ea typeface="ＭＳ Ｐゴシック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利益相反状態の開示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筆頭演者氏名：○○○○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3000" dirty="0">
                <a:solidFill>
                  <a:schemeClr val="tx1"/>
                </a:solidFill>
                <a:latin typeface="+mj-ea"/>
                <a:ea typeface="+mj-ea"/>
              </a:rPr>
              <a:t>所属：□</a:t>
            </a:r>
            <a:r>
              <a:rPr lang="ja-JP" altLang="en-US" sz="3000" dirty="0">
                <a:solidFill>
                  <a:schemeClr val="tx1"/>
                </a:solidFill>
                <a:latin typeface="+mj-ea"/>
              </a:rPr>
              <a:t>□□□□</a:t>
            </a:r>
            <a:endParaRPr lang="en-US" altLang="ja-JP" sz="3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3EC805D-7871-4C8A-8327-6BD43537E036}"/>
              </a:ext>
            </a:extLst>
          </p:cNvPr>
          <p:cNvSpPr/>
          <p:nvPr/>
        </p:nvSpPr>
        <p:spPr>
          <a:xfrm>
            <a:off x="755650" y="3068638"/>
            <a:ext cx="7993063" cy="35544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本講演に関して開示すべき</a:t>
            </a:r>
            <a:r>
              <a:rPr lang="en-US" altLang="ja-JP" sz="2200" dirty="0">
                <a:latin typeface="HGPｺﾞｼｯｸE" pitchFamily="50" charset="-128"/>
                <a:ea typeface="HGPｺﾞｼｯｸE" pitchFamily="50" charset="-128"/>
              </a:rPr>
              <a:t>COI</a:t>
            </a: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は以下の通りです</a:t>
            </a: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役員，顧問職　　　　　　　　 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株の保有　　　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特許権使用料　　　　　　　　　　　　　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講演料　　　　　　　　　　　　　　　　　 あり（○○製薬）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原稿料　　　　　　　　　　　　　　　　　 なし</a:t>
            </a:r>
            <a:endParaRPr lang="en-US" altLang="ja-JP" sz="2200" dirty="0">
              <a:latin typeface="HGPｺﾞｼｯｸE" pitchFamily="50" charset="-128"/>
              <a:ea typeface="HGPｺﾞｼｯｸE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itchFamily="50" charset="-128"/>
                <a:ea typeface="HGPｺﾞｼｯｸE" pitchFamily="50" charset="-128"/>
              </a:rPr>
              <a:t>研究費　　　　　　　　　　　　　　　　　 あり（○○製薬</a:t>
            </a:r>
            <a:r>
              <a:rPr lang="ja-JP" altLang="en-US" sz="2200" dirty="0">
                <a:ea typeface="ＭＳ Ｐゴシック" panose="020B0600070205080204" pitchFamily="50" charset="-128"/>
              </a:rPr>
              <a:t>）</a:t>
            </a:r>
            <a:endParaRPr lang="en-US" altLang="ja-JP" sz="2200" dirty="0">
              <a:ea typeface="ＭＳ Ｐゴシック" panose="020B0600070205080204" pitchFamily="50" charset="-128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ja-JP" altLang="en-US" sz="2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その他　　　　　　　　　　　　　　　　　 なし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私は講演の中で、開示すべき利益相反関係にある</a:t>
            </a:r>
            <a:endParaRPr lang="en-US" altLang="ja-JP" sz="2200" b="1" dirty="0">
              <a:latin typeface="+mj-ea"/>
              <a:ea typeface="+mj-e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latin typeface="+mj-ea"/>
                <a:ea typeface="+mj-ea"/>
              </a:rPr>
              <a:t>　</a:t>
            </a:r>
            <a:r>
              <a:rPr lang="en-US" altLang="ja-JP" sz="2200" b="1" dirty="0">
                <a:latin typeface="+mj-ea"/>
                <a:ea typeface="+mj-ea"/>
              </a:rPr>
              <a:t>AB</a:t>
            </a:r>
            <a:r>
              <a:rPr lang="ja-JP" altLang="en-US" sz="2200" b="1" dirty="0">
                <a:latin typeface="+mj-ea"/>
                <a:ea typeface="+mj-ea"/>
              </a:rPr>
              <a:t>  製薬株式会社の医薬品 △ について発表しました。</a:t>
            </a:r>
            <a:endParaRPr lang="en-US" altLang="ja-JP" sz="2200" b="1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253</Words>
  <Application>Microsoft Office PowerPoint</Application>
  <PresentationFormat>画面に合わせる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img_c</dc:creator>
  <cp:lastModifiedBy>木村 真帆</cp:lastModifiedBy>
  <cp:revision>18</cp:revision>
  <dcterms:created xsi:type="dcterms:W3CDTF">2011-07-03T05:52:13Z</dcterms:created>
  <dcterms:modified xsi:type="dcterms:W3CDTF">2024-12-25T02:50:55Z</dcterms:modified>
</cp:coreProperties>
</file>