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E1FFE1"/>
    <a:srgbClr val="FFCC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70" d="100"/>
          <a:sy n="70" d="100"/>
        </p:scale>
        <p:origin x="66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395536" y="1829910"/>
            <a:ext cx="813690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回日本遺伝性腫瘍学会学術集会</a:t>
            </a:r>
            <a:endParaRPr lang="en-US" altLang="ja-JP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Text Box 87">
            <a:extLst>
              <a:ext uri="{FF2B5EF4-FFF2-40B4-BE49-F238E27FC236}">
                <a16:creationId xmlns:a16="http://schemas.microsoft.com/office/drawing/2014/main" id="{C5CE4118-BD74-429A-B06A-32B355A1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3568" y="655445"/>
            <a:ext cx="2520280" cy="830997"/>
          </a:xfrm>
          <a:prstGeom prst="rect">
            <a:avLst/>
          </a:prstGeom>
          <a:solidFill>
            <a:srgbClr val="CCFF66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関連学会</a:t>
            </a:r>
            <a:endParaRPr lang="en-US" altLang="ja-JP" sz="24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ポスター・チラシ用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B1A5E4E-6C03-495A-8198-DC57D004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22286"/>
            <a:ext cx="5760640" cy="12146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ts val="1900"/>
              </a:lnSpc>
              <a:buNone/>
            </a:pPr>
            <a:r>
              <a:rPr lang="ja-JP" altLang="en-US" sz="22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北九州国際会議場</a:t>
            </a:r>
            <a:endParaRPr lang="en-US" altLang="ja-JP" sz="22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lnSpc>
                <a:spcPts val="1900"/>
              </a:lnSpc>
              <a:buNone/>
            </a:pP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31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回日本遺伝性腫瘍学会学術集会　運営本部（事務局室</a:t>
            </a: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)</a:t>
            </a:r>
            <a:r>
              <a:rPr lang="ja-JP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 宛</a:t>
            </a:r>
            <a:endParaRPr lang="en-US" altLang="zh-TW" sz="16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lnSpc>
                <a:spcPts val="1900"/>
              </a:lnSpc>
              <a:buNone/>
            </a:pPr>
            <a:r>
              <a:rPr lang="zh-CN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〒</a:t>
            </a:r>
            <a:r>
              <a:rPr lang="en-US" altLang="zh-CN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802-0001</a:t>
            </a:r>
            <a:r>
              <a:rPr lang="zh-CN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北九州市小倉北区浅野</a:t>
            </a:r>
            <a:r>
              <a:rPr lang="en-US" altLang="zh-CN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3</a:t>
            </a:r>
            <a:r>
              <a:rPr lang="zh-CN" altLang="en-US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丁目</a:t>
            </a:r>
            <a:r>
              <a:rPr lang="en-US" altLang="zh-CN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9-30</a:t>
            </a:r>
          </a:p>
          <a:p>
            <a:pPr>
              <a:lnSpc>
                <a:spcPts val="1900"/>
              </a:lnSpc>
              <a:buNone/>
            </a:pPr>
            <a:r>
              <a:rPr lang="en-US" altLang="ja-JP" sz="16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TEL: 093-541-5931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805339F-B5AC-9BD5-0D31-6C0BF9B34E19}"/>
              </a:ext>
            </a:extLst>
          </p:cNvPr>
          <p:cNvSpPr txBox="1"/>
          <p:nvPr/>
        </p:nvSpPr>
        <p:spPr>
          <a:xfrm>
            <a:off x="2411760" y="413358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担当者名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CF7645-9162-626A-2A71-80B0FDE33DD8}"/>
              </a:ext>
            </a:extLst>
          </p:cNvPr>
          <p:cNvSpPr txBox="1"/>
          <p:nvPr/>
        </p:nvSpPr>
        <p:spPr>
          <a:xfrm>
            <a:off x="5940152" y="4132839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携帯番号</a:t>
            </a:r>
            <a:endParaRPr kumimoji="1" lang="ja-JP" altLang="en-US" dirty="0"/>
          </a:p>
        </p:txBody>
      </p:sp>
      <p:graphicFrame>
        <p:nvGraphicFramePr>
          <p:cNvPr id="6" name="表 2">
            <a:extLst>
              <a:ext uri="{FF2B5EF4-FFF2-40B4-BE49-F238E27FC236}">
                <a16:creationId xmlns:a16="http://schemas.microsoft.com/office/drawing/2014/main" id="{97B0ED52-A9ED-DA42-1150-CD402C45A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504512"/>
              </p:ext>
            </p:extLst>
          </p:nvPr>
        </p:nvGraphicFramePr>
        <p:xfrm>
          <a:off x="683568" y="2415285"/>
          <a:ext cx="7848872" cy="3805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0306">
                  <a:extLst>
                    <a:ext uri="{9D8B030D-6E8A-4147-A177-3AD203B41FA5}">
                      <a16:colId xmlns:a16="http://schemas.microsoft.com/office/drawing/2014/main" val="3753444701"/>
                    </a:ext>
                  </a:extLst>
                </a:gridCol>
                <a:gridCol w="3628286">
                  <a:extLst>
                    <a:ext uri="{9D8B030D-6E8A-4147-A177-3AD203B41FA5}">
                      <a16:colId xmlns:a16="http://schemas.microsoft.com/office/drawing/2014/main" val="28286606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3189781065"/>
                    </a:ext>
                  </a:extLst>
                </a:gridCol>
              </a:tblGrid>
              <a:tr h="5989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貴学会名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82916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所属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42053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到着日時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　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6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月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19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日（木） 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14:00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～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16:00</a:t>
                      </a:r>
                      <a:r>
                        <a:rPr kumimoji="1" lang="ja-JP" altLang="en-US" sz="2200" b="1" dirty="0">
                          <a:solidFill>
                            <a:srgbClr val="C00000"/>
                          </a:solidFill>
                        </a:rPr>
                        <a:t>　</a:t>
                      </a:r>
                      <a:r>
                        <a:rPr kumimoji="1" lang="en-US" altLang="ja-JP" sz="22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kumimoji="1" lang="ja-JP" altLang="en-US" sz="2200" b="1" dirty="0">
                          <a:solidFill>
                            <a:schemeClr val="tx1"/>
                          </a:solidFill>
                        </a:rPr>
                        <a:t>必着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47648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担当者名 </a:t>
                      </a:r>
                      <a:r>
                        <a:rPr kumimoji="1" lang="en-US" altLang="ja-JP" sz="2000" dirty="0"/>
                        <a:t>/</a:t>
                      </a:r>
                      <a:br>
                        <a:rPr kumimoji="1" lang="en-US" altLang="ja-JP" sz="2000" dirty="0"/>
                      </a:br>
                      <a:r>
                        <a:rPr kumimoji="1" lang="ja-JP" altLang="en-US" sz="2000" dirty="0"/>
                        <a:t>携帯番号</a:t>
                      </a:r>
                      <a:endParaRPr kumimoji="1" lang="en-US" altLang="ja-JP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22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22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755226164"/>
                  </a:ext>
                </a:extLst>
              </a:tr>
              <a:tr h="559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個口 </a:t>
                      </a:r>
                      <a:endParaRPr kumimoji="1" lang="en-US" altLang="ja-JP" sz="2000" dirty="0"/>
                    </a:p>
                    <a:p>
                      <a:pPr algn="ctr"/>
                      <a:r>
                        <a:rPr kumimoji="1" lang="ja-JP" altLang="en-US" sz="1400" dirty="0"/>
                        <a:t>☑を入れてください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/>
                        <a:t>  　／  　 個口          □ ポスター（</a:t>
                      </a:r>
                      <a:r>
                        <a:rPr kumimoji="1" lang="en-US" altLang="ja-JP" sz="1800" dirty="0"/>
                        <a:t>1</a:t>
                      </a:r>
                      <a:r>
                        <a:rPr kumimoji="1" lang="ja-JP" altLang="en-US" sz="1800" dirty="0"/>
                        <a:t>枚）  □ チラシ（　　     枚）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2400" dirty="0"/>
                        <a:t>　</a:t>
                      </a:r>
                      <a:endParaRPr kumimoji="1" lang="ja-JP" altLang="en-US" sz="22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16135469"/>
                  </a:ext>
                </a:extLst>
              </a:tr>
              <a:tr h="743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その他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事務局にて開封･掲示いたします。</a:t>
                      </a:r>
                    </a:p>
                    <a:p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コピーしてすべての荷物に貼付してください。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5175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107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與田 砂登美 (Satomi Yoda)</cp:lastModifiedBy>
  <cp:revision>105</cp:revision>
  <cp:lastPrinted>2025-04-28T08:18:18Z</cp:lastPrinted>
  <dcterms:created xsi:type="dcterms:W3CDTF">2007-01-25T08:42:07Z</dcterms:created>
  <dcterms:modified xsi:type="dcterms:W3CDTF">2025-04-28T08:23:03Z</dcterms:modified>
</cp:coreProperties>
</file>