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029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2" userDrawn="1">
          <p15:clr>
            <a:srgbClr val="A4A3A4"/>
          </p15:clr>
        </p15:guide>
        <p15:guide id="2" pos="77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B22"/>
    <a:srgbClr val="99FF99"/>
    <a:srgbClr val="FFFFCC"/>
    <a:srgbClr val="0000FF"/>
    <a:srgbClr val="008000"/>
    <a:srgbClr val="FFCCFF"/>
    <a:srgbClr val="FFFFFF"/>
    <a:srgbClr val="99FFCC"/>
    <a:srgbClr val="CCFFCC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9832" autoAdjust="0"/>
  </p:normalViewPr>
  <p:slideViewPr>
    <p:cSldViewPr snapToGrid="0">
      <p:cViewPr varScale="1">
        <p:scale>
          <a:sx n="114" d="100"/>
          <a:sy n="114" d="100"/>
        </p:scale>
        <p:origin x="1542" y="108"/>
      </p:cViewPr>
      <p:guideLst>
        <p:guide orient="horz" pos="3022"/>
        <p:guide pos="771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2918" y="6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7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7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fld id="{C1914E32-DC08-4CAC-BF18-439E5FEB77F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2101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fld id="{F019AB25-8C0F-46F6-B65D-6487E482947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71411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19AB25-8C0F-46F6-B65D-6487E482947D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36694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B22">
            <a:alpha val="9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 bwMode="auto">
          <a:xfrm>
            <a:off x="182783" y="245767"/>
            <a:ext cx="8710122" cy="63462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266005" y="3308464"/>
            <a:ext cx="8427299" cy="279307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182563" indent="-182563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tabLst>
                <a:tab pos="2600325" algn="l"/>
                <a:tab pos="2957513" algn="l"/>
                <a:tab pos="8248650" algn="r"/>
              </a:tabLst>
              <a:defRPr/>
            </a:pPr>
            <a:br>
              <a:rPr lang="en-US" altLang="ja-JP" sz="2800" kern="0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ja-JP" altLang="en-US" sz="2800" kern="0" dirty="0">
                <a:solidFill>
                  <a:schemeClr val="tx1"/>
                </a:solidFill>
                <a:cs typeface="Times New Roman" pitchFamily="18" charset="0"/>
              </a:rPr>
              <a:t>演題発表に関連し、開示すべき</a:t>
            </a:r>
            <a:endParaRPr lang="en-US" altLang="ja-JP" sz="2800" kern="0" dirty="0">
              <a:solidFill>
                <a:schemeClr val="tx1"/>
              </a:solidFill>
              <a:cs typeface="Times New Roman" pitchFamily="18" charset="0"/>
            </a:endParaRPr>
          </a:p>
          <a:p>
            <a:pPr marL="182563" indent="-182563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tabLst>
                <a:tab pos="2600325" algn="l"/>
                <a:tab pos="2957513" algn="l"/>
                <a:tab pos="8248650" algn="r"/>
              </a:tabLst>
              <a:defRPr/>
            </a:pPr>
            <a:r>
              <a:rPr kumimoji="1" lang="en-US" altLang="ja-JP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Times New Roman" pitchFamily="18" charset="0"/>
              </a:rPr>
              <a:t>COI</a:t>
            </a: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Times New Roman" pitchFamily="18" charset="0"/>
              </a:rPr>
              <a:t>関係にある企業などはありません。</a:t>
            </a: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754109" y="456647"/>
            <a:ext cx="7806193" cy="169687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FFFF"/>
            </a:solidFill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日本</a:t>
            </a:r>
            <a:r>
              <a:rPr lang="ja-JP" altLang="en-US" sz="2800" kern="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肝臓</a:t>
            </a: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学会　</a:t>
            </a:r>
            <a:r>
              <a:rPr lang="en-US" altLang="ja-JP" sz="2800" kern="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COI</a:t>
            </a: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開示</a:t>
            </a:r>
            <a:r>
              <a:rPr lang="ja-JP" altLang="en-US" sz="2000" kern="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（</a:t>
            </a:r>
            <a:r>
              <a:rPr lang="en-US" altLang="ja-JP" sz="2000" kern="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20xx~20xx</a:t>
            </a:r>
            <a:r>
              <a:rPr lang="ja-JP" altLang="en-US" sz="2000" kern="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年）</a:t>
            </a: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　</a:t>
            </a:r>
            <a:br>
              <a:rPr kumimoji="1" lang="en-US" altLang="ja-JP" sz="2000" b="1" i="1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</a:br>
            <a:r>
              <a:rPr lang="ja-JP" altLang="en-US" sz="2000" kern="0" noProof="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○○○○、○○○○、○○○○、○○○○</a:t>
            </a:r>
            <a:endParaRPr lang="en-US" altLang="ja-JP" sz="2000" kern="0" dirty="0">
              <a:solidFill>
                <a:schemeClr val="accent6">
                  <a:lumMod val="50000"/>
                </a:schemeClr>
              </a:solidFill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（</a:t>
            </a:r>
            <a:r>
              <a:rPr kumimoji="1" lang="en-US" altLang="ja-JP" sz="2000" b="1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A</a:t>
            </a:r>
            <a:r>
              <a:rPr kumimoji="1" lang="ja-JP" altLang="en-US" sz="2000" b="1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大学　消化器内科）</a:t>
            </a:r>
            <a:endParaRPr kumimoji="1" lang="en-US" altLang="ja-JP" sz="2000" b="1" i="1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17838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明朝" pitchFamily="1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明朝" pitchFamily="17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60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MS PGothic</vt:lpstr>
      <vt:lpstr>ＭＳ Ｐ明朝</vt:lpstr>
      <vt:lpstr>ＭＳ 明朝</vt:lpstr>
      <vt:lpstr>Arial</vt:lpstr>
      <vt:lpstr>Times New Roman</vt:lpstr>
      <vt:lpstr>標準デザイン</vt:lpstr>
      <vt:lpstr>PowerPoint プレゼンテーション</vt:lpstr>
    </vt:vector>
  </TitlesOfParts>
  <Company>埼玉医科大学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持田　智</dc:creator>
  <cp:lastModifiedBy>岸上 明里</cp:lastModifiedBy>
  <cp:revision>2279</cp:revision>
  <dcterms:created xsi:type="dcterms:W3CDTF">2002-09-01T22:01:39Z</dcterms:created>
  <dcterms:modified xsi:type="dcterms:W3CDTF">2023-03-15T04:07:27Z</dcterms:modified>
</cp:coreProperties>
</file>