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2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99FF99"/>
    <a:srgbClr val="FFFFCC"/>
    <a:srgbClr val="0000FF"/>
    <a:srgbClr val="008000"/>
    <a:srgbClr val="FFCCFF"/>
    <a:srgbClr val="FFFFFF"/>
    <a:srgbClr val="99FFCC"/>
    <a:srgbClr val="CCFF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9832" autoAdjust="0"/>
  </p:normalViewPr>
  <p:slideViewPr>
    <p:cSldViewPr snapToGrid="0">
      <p:cViewPr varScale="1">
        <p:scale>
          <a:sx n="114" d="100"/>
          <a:sy n="114" d="100"/>
        </p:scale>
        <p:origin x="1542" y="108"/>
      </p:cViewPr>
      <p:guideLst>
        <p:guide orient="horz" pos="3022"/>
        <p:guide pos="77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18" y="6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C1914E32-DC08-4CAC-BF18-439E5FEB77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210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F019AB25-8C0F-46F6-B65D-6487E48294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9AB25-8C0F-46F6-B65D-6487E482947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541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22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182783" y="245767"/>
            <a:ext cx="8710122" cy="6346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24194" y="2331468"/>
            <a:ext cx="8427299" cy="408257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82563" indent="-182563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講演に関連し、開示すべき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CO I 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関係にある企業等として、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① 顧問：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なし	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② 株保有・利益：	なし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3316288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③ 特許使用料：	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あり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	A</a:t>
            </a:r>
            <a:r>
              <a:rPr lang="ja-JP" altLang="en-US" sz="1600" kern="0" dirty="0">
                <a:solidFill>
                  <a:schemeClr val="tx1"/>
                </a:solidFill>
                <a:cs typeface="Times New Roman" pitchFamily="18" charset="0"/>
              </a:rPr>
              <a:t>社㈱</a:t>
            </a:r>
            <a:r>
              <a:rPr lang="en-US" altLang="ja-JP" sz="1600" kern="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  <a:p>
            <a:pPr marL="182563" indent="-182563" algn="just">
              <a:spcBef>
                <a:spcPts val="0"/>
              </a:spcBef>
              <a:spcAft>
                <a:spcPts val="1200"/>
              </a:spcAft>
              <a:tabLst>
                <a:tab pos="2605088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④ 講演料：	あり：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B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ファーマ㈱、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C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◎✖㈱</a:t>
            </a:r>
            <a:r>
              <a:rPr lang="ja-JP" altLang="en-US" sz="1600" kern="0" noProof="0" dirty="0">
                <a:cs typeface="Times New Roman" pitchFamily="18" charset="0"/>
              </a:rPr>
              <a:t>、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D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製薬㈱</a:t>
            </a:r>
            <a:r>
              <a:rPr lang="ja-JP" altLang="en-US" sz="1600" kern="0" dirty="0">
                <a:cs typeface="Times New Roman" pitchFamily="18" charset="0"/>
              </a:rPr>
              <a:t>、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 E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薬品㈱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5088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⑤ 原稿料：	なし</a:t>
            </a: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⑥ 受託研究・共同研究費：	</a:t>
            </a: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あり：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	</a:t>
            </a:r>
            <a:r>
              <a:rPr lang="en-US" altLang="ja-JP" sz="1600" kern="0" dirty="0">
                <a:cs typeface="Times New Roman" pitchFamily="18" charset="0"/>
              </a:rPr>
              <a:t> A</a:t>
            </a:r>
            <a:r>
              <a:rPr lang="ja-JP" altLang="en-US" sz="1600" kern="0" dirty="0">
                <a:cs typeface="Times New Roman" pitchFamily="18" charset="0"/>
              </a:rPr>
              <a:t>社㈱、</a:t>
            </a:r>
            <a:r>
              <a:rPr lang="en-US" altLang="ja-JP" sz="1600" kern="0" dirty="0">
                <a:cs typeface="Times New Roman" pitchFamily="18" charset="0"/>
              </a:rPr>
              <a:t>C</a:t>
            </a:r>
            <a:r>
              <a:rPr lang="ja-JP" altLang="en-US" sz="1600" kern="0" dirty="0">
                <a:cs typeface="Times New Roman" pitchFamily="18" charset="0"/>
              </a:rPr>
              <a:t>◎✖㈱、</a:t>
            </a:r>
            <a:r>
              <a:rPr lang="en-US" altLang="ja-JP" sz="1600" kern="0" dirty="0">
                <a:cs typeface="Times New Roman" pitchFamily="18" charset="0"/>
              </a:rPr>
              <a:t> D</a:t>
            </a:r>
            <a:r>
              <a:rPr lang="ja-JP" altLang="en-US" sz="1600" kern="0" dirty="0">
                <a:cs typeface="Times New Roman" pitchFamily="18" charset="0"/>
              </a:rPr>
              <a:t>製薬㈱</a:t>
            </a:r>
            <a:endParaRPr lang="en-US" altLang="ja-JP" sz="1600" kern="0" dirty="0">
              <a:solidFill>
                <a:schemeClr val="tx1"/>
              </a:solidFill>
              <a:cs typeface="Times New Roman" pitchFamily="18" charset="0"/>
            </a:endParaRP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⑦ 奨学寄付金：	あり：</a:t>
            </a:r>
            <a:r>
              <a:rPr lang="en-US" altLang="ja-JP" sz="1600" kern="0" dirty="0">
                <a:cs typeface="Times New Roman" pitchFamily="18" charset="0"/>
              </a:rPr>
              <a:t>	 B</a:t>
            </a:r>
            <a:r>
              <a:rPr lang="ja-JP" altLang="en-US" sz="1600" kern="0" dirty="0">
                <a:cs typeface="Times New Roman" pitchFamily="18" charset="0"/>
              </a:rPr>
              <a:t>ファーマ㈱、</a:t>
            </a:r>
            <a:r>
              <a:rPr lang="en-US" altLang="ja-JP" sz="1600" kern="0" dirty="0">
                <a:cs typeface="Times New Roman" pitchFamily="18" charset="0"/>
              </a:rPr>
              <a:t>C</a:t>
            </a:r>
            <a:r>
              <a:rPr lang="ja-JP" altLang="en-US" sz="1600" kern="0" dirty="0">
                <a:cs typeface="Times New Roman" pitchFamily="18" charset="0"/>
              </a:rPr>
              <a:t>◎✖㈱、</a:t>
            </a:r>
            <a:r>
              <a:rPr lang="en-US" altLang="ja-JP" sz="1600" kern="0" dirty="0">
                <a:cs typeface="Times New Roman" pitchFamily="18" charset="0"/>
              </a:rPr>
              <a:t> D</a:t>
            </a:r>
            <a:r>
              <a:rPr lang="ja-JP" altLang="en-US" sz="1600" kern="0" dirty="0">
                <a:cs typeface="Times New Roman" pitchFamily="18" charset="0"/>
              </a:rPr>
              <a:t>製薬㈱、</a:t>
            </a:r>
            <a:r>
              <a:rPr lang="en-US" altLang="ja-JP" sz="1600" kern="0" dirty="0">
                <a:cs typeface="Times New Roman" pitchFamily="18" charset="0"/>
              </a:rPr>
              <a:t>F</a:t>
            </a:r>
            <a:r>
              <a:rPr lang="ja-JP" altLang="en-US" sz="1600" kern="0" dirty="0">
                <a:cs typeface="Times New Roman" pitchFamily="18" charset="0"/>
              </a:rPr>
              <a:t>ファーマ㈱ </a:t>
            </a: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	</a:t>
            </a:r>
            <a:r>
              <a:rPr lang="en-US" altLang="ja-JP" sz="1600" kern="0" dirty="0">
                <a:cs typeface="Times New Roman" pitchFamily="18" charset="0"/>
              </a:rPr>
              <a:t> </a:t>
            </a:r>
          </a:p>
          <a:p>
            <a:pPr marL="182563" lvl="0" indent="-182563" algn="just"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3317875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⑧ 寄附講座所属：	なし</a:t>
            </a:r>
          </a:p>
          <a:p>
            <a:pPr marL="182563" marR="0" lvl="0" indent="-182563" algn="just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⑨ 贈答品などの報酬：	なし</a:t>
            </a: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4109" y="456647"/>
            <a:ext cx="7806193" cy="1696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日本</a:t>
            </a:r>
            <a:r>
              <a:rPr lang="ja-JP" altLang="en-US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肝臓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学会　</a:t>
            </a:r>
            <a:r>
              <a:rPr lang="en-US" altLang="ja-JP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開示</a:t>
            </a:r>
            <a:r>
              <a:rPr lang="ja-JP" altLang="en-US" sz="2000" ker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（</a:t>
            </a:r>
            <a:r>
              <a:rPr lang="en-US" altLang="ja-JP" sz="2000" ker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20xx~20xx</a:t>
            </a:r>
            <a:r>
              <a:rPr lang="ja-JP" altLang="en-US" sz="2000" ker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年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）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　</a:t>
            </a:r>
            <a:b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lang="ja-JP" altLang="en-US" sz="2000" kern="0" noProof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○○○○、○○○○、○○○○、○○○○</a:t>
            </a:r>
            <a:endParaRPr lang="en-US" altLang="ja-JP" sz="2000" kern="0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（</a:t>
            </a:r>
            <a:r>
              <a:rPr kumimoji="1" lang="en-US" altLang="ja-JP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大学　消化器内科）</a:t>
            </a:r>
            <a:endParaRPr kumimoji="1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3301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Company>埼玉医科大学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持田　智</dc:creator>
  <cp:lastModifiedBy>岸上 明里</cp:lastModifiedBy>
  <cp:revision>2280</cp:revision>
  <dcterms:created xsi:type="dcterms:W3CDTF">2002-09-01T22:01:39Z</dcterms:created>
  <dcterms:modified xsi:type="dcterms:W3CDTF">2023-03-15T04:06:20Z</dcterms:modified>
</cp:coreProperties>
</file>