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27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48EED57-4934-66D5-F80C-DD076C0C01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2844A5-5BA9-E27D-FB66-54A08923849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993F7A87-2AFC-4B57-AF0C-F6B797AF8961}" type="datetimeFigureOut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DE207C4-E920-AC3B-7658-23390A51AE6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FFF69C00-872D-FB32-BD01-2FDAC0812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F72E39-53B2-BE51-89C7-EAFA77B20C4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0B302E-B4D1-DB36-ACF0-D0A8BD699C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DCE335-8E7B-4ABC-9598-39E5A21BE6A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1BBE95-92F8-BF6B-F05E-00ADC7A4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48911-BDC3-477A-ACD7-0DB102732352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94BF34-CA07-2864-B99D-E9FBF61E5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FC562-6972-9BA8-D75F-577B91F4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325F9-7203-4B0B-88D7-420ED092C7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4760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7D5990-9B29-7CE5-3DAA-CC164A5F0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D9D94-0FD1-4DCB-BCB6-5E9AE6E8E724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F78F60-6865-D396-CD25-6C0F5792A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70AEEB-34CB-768A-ABA9-CBB9E1A4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2C73A-E079-4E74-9756-48D5D063CA8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024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79EABD-AC9A-0248-C819-2B7E8371A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E8F60-2D0F-4687-A4C3-A9F7F58F6AE9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96DAB8-3F6B-D147-01C6-6464560D7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B201EC-2E9F-99EC-1B29-8877EDA7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720A-09C5-43AF-9756-5436639DCC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94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56059F-D756-253A-2EC7-6E10B73E8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1E394-8587-42E4-9D32-64D56E91F4CC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AE1DFE-4639-199B-8BA6-A57BEF7F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59BCB4-AC39-2DAE-A39D-3651D193F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65F35-B1DB-4F0A-AF31-ADF426DC4D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479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44FA82-60A5-BC31-DDFA-169453D10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A5BFD-7555-4780-90AE-2B37E2082AA0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99DA60-5F76-09AC-70C8-3B7950AA2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535438-FC61-0D35-476A-34802CF7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64B02-5FDE-4FD6-AE8D-AB2A9FBAB7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712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901BBA5-DF11-DC22-544D-944769237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608F7-B3A8-4190-9393-E70065878C61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F465176F-2376-CA8F-6F84-3A8814363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3ED85FD-1246-D5A3-B103-EA786F12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C2C48-693C-4739-8205-8E133969DC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59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7947F21-6D6D-CF26-9CE9-46C293D3B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25308-2871-45EB-97E0-E6FA62B3B52F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9F79973B-1122-369F-F6C2-C1ACDEA1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95F3871-F92D-FF53-C149-53B9C034E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A77BF-BC50-4B18-A09D-6A34F4B0084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500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4F9CF980-A0CB-C2F3-2C8D-FFE17C0D7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AB3B8-677A-4D9B-8CB8-8BABFFA7C188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BF8CC61-14E0-1A91-A4A0-230B534D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E83E93BB-0D29-5DEC-7D6F-1A52E15FB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AB733-E74D-4FD6-8816-E5976DF9A4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085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E71F2D1-B8E2-F845-C826-C0F978873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443F7-96A5-4F02-8C17-0FDC1CB51C53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203B5B6-E208-CFF6-C9E8-726A5ADDC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885B396-564F-E321-4297-D06914A0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88853-9926-46C0-B37A-9A5FC48B18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9606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97242FD-B03E-E517-ED84-34E3FBCE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1E33A-FD17-4E50-8EE2-21386DD7FA62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35422274-DE0F-2FD2-82BA-328E290DD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8D30240-8719-9562-E0D8-49FE456F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B7E542-0CB5-44B2-A5C8-110BBB7F5A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556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A609B13-F2B5-AE6D-E6E4-DE87283C8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2FBED-EDAC-4004-A70D-9F3A901C744D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AF98655-123D-B26A-FACC-ECB31C547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5EBDDFEE-6B4B-084E-982A-B325A8700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85A14-2107-44C2-976C-103538B2D3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917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2E6A89B3-9B86-CA8F-4856-9B29D9704D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262F6BBD-9305-8BD8-A34F-FBDDBB99CA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93F9C7-8F42-4456-83AB-FCF013737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B5FB55F3-6A92-483B-A37E-0176FF948AB6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E6B136-AA68-2354-AB44-9F273AAAF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2A303D-2F27-C027-630E-25DE7C6BB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B70EA46-39D3-49D4-8ACB-864EC87CACF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EDA240-2464-9119-48CA-A4A2FF45F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3" y="476250"/>
            <a:ext cx="8424862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本発表の内容に関連する利益相反事項は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4DC706-ED73-E49F-F96D-62973069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3575" y="5732463"/>
            <a:ext cx="4824413" cy="936625"/>
          </a:xfrm>
        </p:spPr>
        <p:txBody>
          <a:bodyPr/>
          <a:lstStyle/>
          <a:p>
            <a:pPr algn="r">
              <a:defRPr/>
            </a:pP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日本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IVR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学会</a:t>
            </a:r>
            <a:endParaRPr lang="en-US" altLang="ja-JP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defRPr/>
            </a:pP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Japanese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Interventional</a:t>
            </a:r>
            <a:r>
              <a:rPr lang="ja-JP" alt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en-US" altLang="ja-JP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Radiology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8869849-75AF-FB3A-8639-D6F1DA8BDFDA}"/>
              </a:ext>
            </a:extLst>
          </p:cNvPr>
          <p:cNvSpPr/>
          <p:nvPr/>
        </p:nvSpPr>
        <p:spPr>
          <a:xfrm>
            <a:off x="2717800" y="3074988"/>
            <a:ext cx="37084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ＭＳ Ｐゴシック" charset="-128"/>
              </a:rPr>
              <a:t>☑　　ありません</a:t>
            </a:r>
          </a:p>
        </p:txBody>
      </p:sp>
      <p:pic>
        <p:nvPicPr>
          <p:cNvPr id="2053" name="Picture 7">
            <a:extLst>
              <a:ext uri="{FF2B5EF4-FFF2-40B4-BE49-F238E27FC236}">
                <a16:creationId xmlns:a16="http://schemas.microsoft.com/office/drawing/2014/main" id="{43F227B9-E8A2-9A2C-A81E-B5E3EA91E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5610225"/>
            <a:ext cx="8477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​​テーマ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8</cp:revision>
  <dcterms:created xsi:type="dcterms:W3CDTF">2012-02-27T07:49:28Z</dcterms:created>
  <dcterms:modified xsi:type="dcterms:W3CDTF">2023-11-28T09:08:00Z</dcterms:modified>
</cp:coreProperties>
</file>