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2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09D9CE9-7EDD-0BC8-8DD5-E11B8B02A0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671F30B-8F94-4A76-0F6A-19EC91C943C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24FFD2D-8C45-4902-96E9-A108B0DCDE77}" type="datetimeFigureOut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AA912D6D-B22B-DFB3-ED99-513D486D77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9AA3FED6-6206-73C1-987D-0C633A52A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54AB41-771D-EEA5-DF86-684A9A26DDA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071A30-3A5C-D07B-51E2-3D65B4C116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9CF0B8F-6125-47E8-978D-CF342C0C9F6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715A3B-BEC0-64E6-935F-EC806041C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9C770-A952-4735-85DD-F188653E3F28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DF26A5-1923-6D81-0D92-E6B153E5F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08A2C8-05CD-3B45-11CE-0293877B0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3DB97-2C67-4EBE-9976-550EE7DCDB4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428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474392-5F2D-F10C-8C30-D9C55DA98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90C46-95B5-49C3-85D1-5DD5541EC414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A3AC00-757D-C55C-6C64-88E95E800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357A43-FAB1-3EFE-F159-11030214F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BFF95-A15B-4299-99D2-0E0E3F87DF0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210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E94DE5-80C5-3F33-7A9C-58FD03517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595C6-3B4D-47B5-9EFE-1B37CC4552D6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1A5E48-9CFB-1EC8-C600-DCDDC8871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3F72C1-07F1-1AB4-A1CA-47ACAB6C3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43131-5483-44EA-A656-90C99C32EE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577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C92893-C405-CF76-4459-79BBBD291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12E0D-3718-4EB3-9817-EE4CF91BA009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DEE535-AECE-F44A-07BF-DA33309DD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6843D6-39A6-917B-6D70-8D10FF2DF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70FFA0-C7E6-453C-929B-FD59FA83AC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887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4C55BC-EA45-5227-FF2C-6F02E85B4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20A3F-94BC-45E8-A86E-8955CBE2B8B5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59A751-E364-9C7B-D39F-76A47877E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907A9F-7A73-90A5-F517-7603C0542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7DCCE-5471-44CB-8ED0-6B401895FDA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584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6DF89F1-6348-D84D-A39C-F03B34136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7CB8B-6B47-4BBA-8793-ACF8158301EF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2205C27-7E1B-9745-80CF-5CDFA4FD2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03CA0FD-ABFC-10F2-3E2A-2E09D597F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C22F8-DE45-4939-B9A2-1BC53238D57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414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16AAD135-09EB-E176-7A1F-4955391C3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AF3FC-7A17-4BA7-AE57-04CC0F69FE71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35CB4C61-12DC-3A91-B27C-301A01EF3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495B128-05EC-F65A-989F-BED3AEE83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E6264-E950-42ED-9D77-7CFE0B5E641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98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9D73F8D4-7D3D-9E95-FFF5-3C5BE9F75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B6F09-90C7-434C-BC59-D35F79F1D7B2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C028B93F-EC3D-1CBD-59B7-F4C690F11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ECFDEB2-D796-4007-B810-6E60814EE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168FD-F057-4991-8196-EF49A787D3F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979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1475F9C1-0500-7888-6589-6AE2EE9D8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D51C3-258F-446C-9A08-A9DB6B54D612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54E76B64-CCB9-E970-447E-B9FB81B27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01F0D68-31D1-CF95-63AA-E0F97787B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0BD9E-93CB-40AF-A3D7-FFF9348A164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703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4F83AFB-F4AB-BDA4-5CD0-6FECA3631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2E6BE-0B66-444A-BDBD-353BF0CBDEEE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EB38548-30AC-93DE-9EDD-A53B6238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D364BA4-5B1D-7DCE-8067-CA881E3C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FFFE1-1755-43C3-BA85-7A16040752E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5478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270981F-25F1-0605-7637-950BA4831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B587-795A-4BBC-9271-E856F62543F1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A6F4A22-C480-B917-4800-542DC3387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4100E6E-7FEB-19DF-F000-46882A7E7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97E67-26A3-4617-B50D-7622B17A3AC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720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C55372B4-B95A-47E6-8133-D7FB3725725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1527280-13A3-B905-9C45-4E2821DC02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828039-B42D-1F85-FE20-F84B5FD31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337BE70-D531-4C92-85B7-7FB4E14B7CDE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E3A5BB-D1C8-932D-94E7-38B114104B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41F28B-C3E8-68EC-2F77-CAD3DA7614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A79D81B-813A-48F9-9DE5-30906EF9077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63B648-CC65-6183-69D4-09F2A33FE4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13" y="476250"/>
            <a:ext cx="8424862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本発表の内容に関連する利益相反事項は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530FBE1-99AB-D28F-FFDE-77ED7B40D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3575" y="5732463"/>
            <a:ext cx="4824413" cy="936625"/>
          </a:xfrm>
        </p:spPr>
        <p:txBody>
          <a:bodyPr/>
          <a:lstStyle/>
          <a:p>
            <a:pPr algn="r">
              <a:defRPr/>
            </a:pP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日本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IVR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学会</a:t>
            </a:r>
            <a:endParaRPr lang="en-US" altLang="ja-JP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>
              <a:defRPr/>
            </a:pP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Japanese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Society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Interventional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Radiology</a:t>
            </a:r>
          </a:p>
        </p:txBody>
      </p:sp>
      <p:sp>
        <p:nvSpPr>
          <p:cNvPr id="5" name="テキスト ボックス 3">
            <a:extLst>
              <a:ext uri="{FF2B5EF4-FFF2-40B4-BE49-F238E27FC236}">
                <a16:creationId xmlns:a16="http://schemas.microsoft.com/office/drawing/2014/main" id="{0AA0AEAD-9925-C42A-B243-CF7D6A680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2000250"/>
            <a:ext cx="37861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☑　　あります</a:t>
            </a:r>
          </a:p>
        </p:txBody>
      </p:sp>
      <p:sp>
        <p:nvSpPr>
          <p:cNvPr id="6" name="テキスト ボックス 4">
            <a:extLst>
              <a:ext uri="{FF2B5EF4-FFF2-40B4-BE49-F238E27FC236}">
                <a16:creationId xmlns:a16="http://schemas.microsoft.com/office/drawing/2014/main" id="{2F7610BA-01FA-7408-DAA9-2AE6992CD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2928938"/>
            <a:ext cx="6715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企業・団体等の名称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2EA1492-F484-77EA-F24D-422B7592DC41}"/>
              </a:ext>
            </a:extLst>
          </p:cNvPr>
          <p:cNvSpPr/>
          <p:nvPr/>
        </p:nvSpPr>
        <p:spPr>
          <a:xfrm>
            <a:off x="642938" y="3571875"/>
            <a:ext cx="7358062" cy="2000250"/>
          </a:xfrm>
          <a:prstGeom prst="rect">
            <a:avLst/>
          </a:prstGeom>
          <a:ln>
            <a:solidFill>
              <a:srgbClr val="FFCC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055" name="Picture 7">
            <a:extLst>
              <a:ext uri="{FF2B5EF4-FFF2-40B4-BE49-F238E27FC236}">
                <a16:creationId xmlns:a16="http://schemas.microsoft.com/office/drawing/2014/main" id="{6BB9C21F-7634-79D4-7365-6EF4D6D85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610225"/>
            <a:ext cx="847725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Calibri</vt:lpstr>
      <vt:lpstr>ＭＳ Ｐゴシック</vt:lpstr>
      <vt:lpstr>Arial</vt:lpstr>
      <vt:lpstr>Office ​​テーマ</vt:lpstr>
      <vt:lpstr>本発表の内容に関連する利益相反事項は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本発表の内容に関連する利益相反事項は</dc:title>
  <dc:creator>日本IVR学会事務局</dc:creator>
  <cp:lastModifiedBy>研究社 メディカル教育</cp:lastModifiedBy>
  <cp:revision>10</cp:revision>
  <dcterms:created xsi:type="dcterms:W3CDTF">2012-02-27T07:49:28Z</dcterms:created>
  <dcterms:modified xsi:type="dcterms:W3CDTF">2023-11-28T09:17:15Z</dcterms:modified>
</cp:coreProperties>
</file>