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8" d="100"/>
          <a:sy n="88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9F9250A-28AD-9807-CD1A-E4CDA11A86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80F041-E95D-27EC-72F1-D01AEA434C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D680A92-9A14-439E-BEDC-22F8CE0430E4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DB7306F9-3F82-66EE-B093-8A35996D61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F7D3CB86-D164-50D8-5BCB-A56675C53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6FC7536F-E56C-EAFC-BFE4-F70549164F1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2A16CF4-3897-2ABE-ABAD-CC4B3F11C3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DF60DD-DC07-4C98-BF23-C9ADCB9A3EB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B9EC51-31BF-673F-A671-2B1C54712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9EF64-5953-416D-902D-FFC85652BEE1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570E8-BD8F-0CFA-F731-F7C8BFB9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D1B56F-4A42-0097-405E-9F048E7E8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25227-F28D-41F6-8817-38CDCA4F35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530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E65526-F567-A5F6-291C-5E3C98B2B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1E8D-9492-4071-B872-D0948DAB1497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D616D3-C1DC-A549-E7D2-96E2E0EB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DF0A6D-3704-1EBE-4443-6FA6BE59F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07616A-C162-4DF9-8C88-4E29D61DAFF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1414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12BE9-3DF0-7CA4-E6B6-7F214560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6B5F3-42B5-4ECF-8A1F-1EED7AF83DFF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4B4F5-4C76-FDAA-981F-A7140C0E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774229-E3F6-0544-A63A-5AC98329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EA072-A8C0-41A7-9FC0-7B958663F0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07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6FF6DA-6484-A729-7E1B-0DDCDB022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333E0-BD14-43F6-A290-96EA2B37ACBC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699600-270B-E5C7-BC0E-640338B6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6D564C-01DB-D191-5B82-4C96A7F1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F8172-01F2-47DB-B792-F46B0E6FD3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94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0CAECA-4474-3BAE-08B7-557A1818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575A1-6FA3-45BA-B56B-594D8533149A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3D3A66-0ACA-59FA-49D5-51001879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A165C5-7D7A-C9B0-2840-A048275E1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E5EC3-45D5-4DB4-BE5A-64D7E84B15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609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13ECD96-3C33-6293-88B1-09682936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EC55A-C7F2-463A-8C2A-D4C4081C8860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8BB9121-323D-79E8-DCCA-D2785BEAB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E1D25B4-E0FA-77DA-9517-DFEAFCDE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353E7-45EC-4255-B2FC-A3A056BB3A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027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5A7E0F3-DA88-F601-B9C6-DEEDFF425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04A36-9116-4199-91B3-7AD2F27EF643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A73A4FC-11F4-30B0-9510-92D9AD3A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7390FAB-DE73-A391-AF4A-DE781F04C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D0AA8-DE15-4E06-937B-AD3AE39E49D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200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F3E2E6F7-D378-0335-4C33-E38BB83B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4A854-8482-4CAC-BA80-5D6FE746000C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DE1276B-75C8-A01C-27C8-876A7FF0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E6C4D53-3810-A38E-FE5C-F1E84C787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8BE05-AE15-4305-8E27-842EA52B3B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785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7CA32BE-D1C5-D623-4621-79B9DDB6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A44FB-15CF-4ABA-8E56-179A0030EAFB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89C300A-59C1-D56D-447E-49EFC929C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07C38775-4740-8156-557E-FE64A8E2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2A03B-D13B-4A05-95BA-775BA0AE0B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941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54898F8-B08C-4829-EF09-CDABE081C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C6065-6C25-4031-A151-AF11C7799570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905AB70-B6D0-DDC5-9178-884AD7DD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7EF460E-3270-4D11-9CDE-272BC860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2EAE0-B046-4B1B-9868-67CB9B1ACA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793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90D848D-26DA-A4B6-4101-4D3E5A378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FF6B1-A5FE-48DA-BBBD-2242667CEECB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3EDC4BD-D622-1DF1-0AF1-D0E43ED3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99A2E12-A18C-8E86-7337-AC0CEC12F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D49CB-0193-45CB-ABFC-F3A1CDD957A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453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77771F07-6BE9-2B6F-EBF7-23A1A71DBA8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0F94588-F32C-2C4F-8758-554D7723B2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76A2A7-A09A-7CC5-A2D5-45AE71C31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BAE3F1-FCF7-45B7-ABF3-3239C3C86990}" type="datetimeFigureOut">
              <a:rPr lang="ja-JP" altLang="en-US"/>
              <a:pPr>
                <a:defRPr/>
              </a:pPr>
              <a:t>2024/7/2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EAA879-C56D-CC00-A871-58D2E77B3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232609-CCAE-EA05-4536-5FDB5D40E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ED3ECB4-99A7-4E85-B87A-EF239B138A4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97365E53-FB8C-BE0F-0FB1-1CB165709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088" y="1557338"/>
            <a:ext cx="7772400" cy="1439862"/>
          </a:xfrm>
        </p:spPr>
        <p:txBody>
          <a:bodyPr/>
          <a:lstStyle/>
          <a:p>
            <a:pPr algn="l" eaLnBrk="1" hangingPunct="1"/>
            <a:r>
              <a:rPr lang="ja-JP" altLang="en-US" sz="2800"/>
              <a:t>筆頭発表者：開示すべき</a:t>
            </a:r>
            <a:r>
              <a:rPr lang="en-US" altLang="ja-JP" sz="2800"/>
              <a:t>COI </a:t>
            </a:r>
            <a:r>
              <a:rPr lang="ja-JP" altLang="en-US" sz="2800"/>
              <a:t>関係にある企業などはありません。</a:t>
            </a:r>
            <a:r>
              <a:rPr lang="ja-JP" altLang="en-US" sz="3200" u="sng"/>
              <a:t>　</a:t>
            </a:r>
            <a:r>
              <a:rPr lang="ja-JP" altLang="en-US" sz="3600" u="sng"/>
              <a:t>　　　　　</a:t>
            </a:r>
          </a:p>
        </p:txBody>
      </p:sp>
      <p:sp>
        <p:nvSpPr>
          <p:cNvPr id="2051" name="テキスト ボックス 3">
            <a:extLst>
              <a:ext uri="{FF2B5EF4-FFF2-40B4-BE49-F238E27FC236}">
                <a16:creationId xmlns:a16="http://schemas.microsoft.com/office/drawing/2014/main" id="{6F9B83A5-8237-4739-E7B9-A8928B204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208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latin typeface="Calibri" panose="020F0502020204030204" pitchFamily="34" charset="0"/>
              </a:rPr>
              <a:t>様式</a:t>
            </a:r>
            <a:r>
              <a:rPr lang="en-US" altLang="ja-JP" sz="2800" b="1">
                <a:latin typeface="Calibri" panose="020F0502020204030204" pitchFamily="34" charset="0"/>
              </a:rPr>
              <a:t>1A-P</a:t>
            </a:r>
            <a:r>
              <a:rPr lang="ja-JP" altLang="en-US" sz="2800" b="1">
                <a:latin typeface="Calibri" panose="020F0502020204030204" pitchFamily="34" charset="0"/>
              </a:rPr>
              <a:t>：申告すべき</a:t>
            </a:r>
            <a:r>
              <a:rPr lang="en-US" altLang="ja-JP" sz="2800" b="1">
                <a:latin typeface="Calibri" panose="020F0502020204030204" pitchFamily="34" charset="0"/>
              </a:rPr>
              <a:t>COI</a:t>
            </a:r>
            <a:r>
              <a:rPr lang="ja-JP" altLang="en-US" sz="2800" b="1">
                <a:latin typeface="Calibri" panose="020F0502020204030204" pitchFamily="34" charset="0"/>
              </a:rPr>
              <a:t>状態がない場合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AEA931C-D157-ECFD-AFCB-C350842089A8}"/>
              </a:ext>
            </a:extLst>
          </p:cNvPr>
          <p:cNvSpPr/>
          <p:nvPr/>
        </p:nvSpPr>
        <p:spPr>
          <a:xfrm>
            <a:off x="684213" y="1341438"/>
            <a:ext cx="7848600" cy="180022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A16D89-6D67-464E-98BC-34E13DC5F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052513"/>
            <a:ext cx="8229600" cy="1081087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800" dirty="0"/>
              <a:t>筆頭発表者氏名の</a:t>
            </a:r>
            <a:r>
              <a:rPr lang="en-US" altLang="ja-JP" sz="2800" dirty="0"/>
              <a:t>COI</a:t>
            </a:r>
            <a:r>
              <a:rPr lang="ja-JP" altLang="en-US" sz="2800" dirty="0"/>
              <a:t>開示：演題発表に関連し、開示すべき</a:t>
            </a:r>
            <a:r>
              <a:rPr lang="en-US" altLang="ja-JP" sz="2800" dirty="0"/>
              <a:t>COI</a:t>
            </a:r>
            <a:r>
              <a:rPr lang="ja-JP" altLang="en-US" sz="2800" dirty="0"/>
              <a:t>関係にある企業など</a:t>
            </a:r>
            <a:r>
              <a:rPr lang="ja-JP" altLang="en-US" sz="2800" u="sng" dirty="0"/>
              <a:t>　　</a:t>
            </a:r>
            <a:r>
              <a:rPr lang="ja-JP" altLang="en-US" sz="4000" u="sng" dirty="0"/>
              <a:t>　</a:t>
            </a:r>
            <a:endParaRPr lang="ja-JP" altLang="en-US" sz="40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EAA47F-9485-777F-85DF-5E2464E8924A}"/>
              </a:ext>
            </a:extLst>
          </p:cNvPr>
          <p:cNvSpPr/>
          <p:nvPr/>
        </p:nvSpPr>
        <p:spPr>
          <a:xfrm>
            <a:off x="250825" y="981075"/>
            <a:ext cx="8713788" cy="56165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6" name="テキスト ボックス 6">
            <a:extLst>
              <a:ext uri="{FF2B5EF4-FFF2-40B4-BE49-F238E27FC236}">
                <a16:creationId xmlns:a16="http://schemas.microsoft.com/office/drawing/2014/main" id="{5714BFE9-955B-BD32-AD72-2391A235F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20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latin typeface="Calibri" panose="020F0502020204030204" pitchFamily="34" charset="0"/>
              </a:rPr>
              <a:t>様式</a:t>
            </a:r>
            <a:r>
              <a:rPr lang="en-US" altLang="ja-JP" sz="2800" b="1">
                <a:latin typeface="Calibri" panose="020F0502020204030204" pitchFamily="34" charset="0"/>
              </a:rPr>
              <a:t>1B-P</a:t>
            </a:r>
            <a:r>
              <a:rPr lang="ja-JP" altLang="en-US" sz="2800" b="1">
                <a:latin typeface="Calibri" panose="020F0502020204030204" pitchFamily="34" charset="0"/>
              </a:rPr>
              <a:t>：申告すべき</a:t>
            </a:r>
            <a:r>
              <a:rPr lang="en-US" altLang="ja-JP" sz="2800" b="1">
                <a:latin typeface="Calibri" panose="020F0502020204030204" pitchFamily="34" charset="0"/>
              </a:rPr>
              <a:t>COI</a:t>
            </a:r>
            <a:r>
              <a:rPr lang="ja-JP" altLang="en-US" sz="2800" b="1">
                <a:latin typeface="Calibri" panose="020F0502020204030204" pitchFamily="34" charset="0"/>
              </a:rPr>
              <a:t>状態がある場合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9C53B395-99B1-1DFD-BBE5-926404568578}"/>
              </a:ext>
            </a:extLst>
          </p:cNvPr>
          <p:cNvSpPr txBox="1">
            <a:spLocks/>
          </p:cNvSpPr>
          <p:nvPr/>
        </p:nvSpPr>
        <p:spPr bwMode="auto">
          <a:xfrm>
            <a:off x="457200" y="2492375"/>
            <a:ext cx="82296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latin typeface="+mn-ea"/>
                <a:ea typeface="+mn-ea"/>
              </a:rPr>
              <a:t>開示すべき</a:t>
            </a:r>
            <a:r>
              <a:rPr lang="en-US" altLang="ja-JP" sz="2400" dirty="0">
                <a:latin typeface="+mn-ea"/>
                <a:ea typeface="+mn-ea"/>
              </a:rPr>
              <a:t>COI</a:t>
            </a:r>
            <a:r>
              <a:rPr lang="ja-JP" altLang="en-US" sz="2400" dirty="0">
                <a:latin typeface="+mn-ea"/>
                <a:ea typeface="+mn-ea"/>
              </a:rPr>
              <a:t>関係にある企業など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１．顧問、アドバイザー：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２．株保有・利益：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３．特許使用料：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４．講演料：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５．原稿料：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６．受託研究・共同研究費：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７．奨学寄付金：</a:t>
            </a:r>
            <a:r>
              <a:rPr lang="en-US" altLang="ja-JP" sz="2400" dirty="0">
                <a:latin typeface="+mn-ea"/>
                <a:ea typeface="+mn-ea"/>
              </a:rPr>
              <a:t>		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８．寄付講座所属：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○○製薬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９．贈答品などの報酬：</a:t>
            </a:r>
            <a:r>
              <a:rPr lang="en-US" altLang="ja-JP" sz="2400" dirty="0">
                <a:latin typeface="+mn-ea"/>
                <a:ea typeface="+mn-ea"/>
              </a:rPr>
              <a:t>	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10. </a:t>
            </a:r>
            <a:r>
              <a:rPr lang="ja-JP" altLang="en-US" sz="2400" dirty="0">
                <a:latin typeface="+mn-ea"/>
                <a:ea typeface="+mn-ea"/>
              </a:rPr>
              <a:t>企業や営利団体による雇用：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  <a:ea typeface="+mn-ea"/>
              </a:rPr>
              <a:t>	11. </a:t>
            </a:r>
            <a:r>
              <a:rPr lang="ja-JP" altLang="en-US" sz="2400" dirty="0">
                <a:latin typeface="+mn-ea"/>
                <a:ea typeface="+mn-ea"/>
              </a:rPr>
              <a:t>薬剤・試料などの提供：</a:t>
            </a:r>
            <a:r>
              <a:rPr lang="en-US" altLang="ja-JP" sz="2400" dirty="0">
                <a:latin typeface="+mn-ea"/>
                <a:ea typeface="+mn-ea"/>
              </a:rPr>
              <a:t>	</a:t>
            </a:r>
            <a:r>
              <a:rPr lang="ja-JP" altLang="en-US" sz="2400" dirty="0">
                <a:latin typeface="+mn-ea"/>
                <a:ea typeface="+mn-ea"/>
              </a:rPr>
              <a:t>なし</a:t>
            </a:r>
            <a:endParaRPr lang="en-US" altLang="ja-JP" sz="2400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193</Words>
  <Application>Microsoft Office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 ​​テーマ</vt:lpstr>
      <vt:lpstr>筆頭発表者：開示すべきCOI 関係にある企業などはありません。　　　　　　</vt:lpstr>
      <vt:lpstr>筆頭発表者氏名のCOI開示：演題発表に関連し、開示すべきCOI関係にある企業など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Hanae Kito</cp:lastModifiedBy>
  <cp:revision>16</cp:revision>
  <dcterms:created xsi:type="dcterms:W3CDTF">2012-06-08T07:43:38Z</dcterms:created>
  <dcterms:modified xsi:type="dcterms:W3CDTF">2024-07-02T01:03:40Z</dcterms:modified>
</cp:coreProperties>
</file>