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88" d="100"/>
          <a:sy n="88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CB5E2A3A-31C9-1DD4-BD22-BB222E426D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163B390-57E9-150D-812C-43B43C106C9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02F99F-E453-464F-97AB-76361B6F4B1D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BC1A9AA-431C-624D-18B6-6549313E3A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C9C19B44-E002-0848-BC65-EE041FB00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D471B72-25A3-3886-22F7-B66E6B9DF4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3578377C-1664-B78F-E05F-AF4C8D6104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7109CC-4813-47A5-AC15-D80CD08F46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4A3D4-AFCA-35AD-241E-5F860EC0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317F9-D76A-4D19-A7B2-FB9FDFC15872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27DDBB-F5FB-EF06-CDF4-32073A19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261331-CBBB-8EF4-A942-8A60970C4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2422E-632F-4323-96E1-3CF4E7643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206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362180-BA21-DBC9-2A49-626B5909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43898-99E6-4983-BAA5-9310819D14C6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0F4FF-3835-D555-0665-2AF33874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6088FA-8960-BF06-049F-141AB0FB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3966D-286C-472D-815C-13AF631BF5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945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B1BE4-4AE7-08FF-8CC5-F697C3E3A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03DFC-757D-47B5-90D2-DCEF43C38090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7FD1DC-A7CD-83D1-F361-FD6201D23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7791CC-FA00-7BFD-F7FD-F8223F9A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55F8-6F78-416A-B978-A0B92571CD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779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3ED3DE-FBF0-8E25-9C18-11B611583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44223-AC84-4DA6-B567-AE53A6619A49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6287A0-0E7F-69E8-1A3C-47830540B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2BCD3-2A14-0816-CEF5-979FDFA3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7AC6-F403-4BB9-B99E-34BBAD9C28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39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C26DD4-2473-71C9-6BAE-6D482C95F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7237-CCDD-4C1E-A72C-A3A7C39E1330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D0F45-0377-A2AD-30C6-DAF7952B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DC00A5-5F98-F74A-5E78-7BA81741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6773-1077-4DE9-AF5A-1F9BA18504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867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287D4BA-FA7A-8B3B-BC3B-81BC8C77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A0D4-5402-447A-B11E-C16DCD9096FC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0F87D20-3CB5-14B5-3696-F241DB27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842A8D-1002-003B-A0F5-C0478F98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950D1-8E66-4739-9962-866456584A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47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FBB1E88-C606-E6FB-D109-B75610EB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AB36F-2AE7-466E-A4F4-359A8F8F9BF7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CAE7229-934B-D41E-83FD-E20211A8A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B65488D-6CB9-F260-7978-A074CFF8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E45A-71EB-410B-B7A2-CAFC7FB1A7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25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176FAB2-11FB-D29C-6590-9FF2CFA9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E715-FD11-4EC5-BD46-D2E7371C8FA9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1A414A1-E714-6572-B43A-52A8F2D1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2737FBB-B137-AB79-67FD-C732DE31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C8A65-5B96-4FF3-BD91-E94FEAB7CA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875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72DD1E6-793B-D99A-379E-F48854A7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6CC5E-E825-4C8A-86BC-300FC4C34261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3E1D1831-383D-681B-48D6-B943ECA7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5C9AEEB-E18B-F91D-0F8C-280B1201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A4016-625D-41F8-987D-C52514F5A0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617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A4191DE-265E-3197-8924-9FC3A6A9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D06F8-B6DD-4FA6-B892-725E0AD9568E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40F89DD-616B-915B-9C9D-E7F689CC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B6F7E6F-9B97-94D9-6177-C0F2D0F95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71420-CB78-4C1D-A73C-4937E25A70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432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8A6459A-C8B2-F65D-BA97-56AAA179C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57701-EFF7-4A63-937D-FBAAE2198C7E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F69EC9D-50F8-329B-6252-ED6589D8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420F5DB-0419-629A-0AD8-926A44AE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8029-EE87-4D71-B10E-CAFFEB7A1E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895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1A02DE3-8486-DD2E-86E1-FBA0B7E72F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90A35EB-AF52-0CD5-28F7-56C77BC1A5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67DC0A-541D-075F-D54F-B943C256D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E3B61C-F764-49C9-9B86-77E786262DD6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58172-BC21-2548-E7AF-AF1381BF3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4897D1-3CA9-519D-2041-94175A306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B8FA85-8FF4-4889-A049-03AD2618CD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A1E6E7A2-D147-667D-1EFF-BB68B9A99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13" y="1665288"/>
            <a:ext cx="7772400" cy="1438275"/>
          </a:xfrm>
        </p:spPr>
        <p:txBody>
          <a:bodyPr/>
          <a:lstStyle/>
          <a:p>
            <a:pPr eaLnBrk="1" hangingPunct="1"/>
            <a:r>
              <a:rPr lang="en-US" altLang="ja-JP" sz="2800"/>
              <a:t>Name</a:t>
            </a:r>
            <a:r>
              <a:rPr lang="ja-JP" altLang="en-US" sz="2800"/>
              <a:t>：○○○○</a:t>
            </a:r>
            <a:br>
              <a:rPr lang="en-US" altLang="ja-JP" sz="2800"/>
            </a:br>
            <a:br>
              <a:rPr lang="ja-JP" altLang="en-US" sz="2800"/>
            </a:br>
            <a:r>
              <a:rPr lang="en-US" altLang="ja-JP" sz="2800"/>
              <a:t>I have no conflict-of-interest to disclose.</a:t>
            </a:r>
            <a:endParaRPr lang="ja-JP" altLang="en-US" sz="3600" u="sng"/>
          </a:p>
        </p:txBody>
      </p:sp>
      <p:sp>
        <p:nvSpPr>
          <p:cNvPr id="3075" name="テキスト ボックス 3">
            <a:extLst>
              <a:ext uri="{FF2B5EF4-FFF2-40B4-BE49-F238E27FC236}">
                <a16:creationId xmlns:a16="http://schemas.microsoft.com/office/drawing/2014/main" id="{F547FABF-CAB1-763C-DE67-6D07D3941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208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Form 1A-PE</a:t>
            </a:r>
            <a:endParaRPr lang="ja-JP" altLang="en-US" sz="2800" b="1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EF227B3-7F2A-1D95-F48D-FC8649E58E69}"/>
              </a:ext>
            </a:extLst>
          </p:cNvPr>
          <p:cNvSpPr/>
          <p:nvPr/>
        </p:nvSpPr>
        <p:spPr>
          <a:xfrm>
            <a:off x="684213" y="1484313"/>
            <a:ext cx="7848600" cy="180022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671695B7-4EFC-6204-4DB8-A011B932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5688"/>
            <a:ext cx="8229600" cy="1081087"/>
          </a:xfrm>
        </p:spPr>
        <p:txBody>
          <a:bodyPr/>
          <a:lstStyle/>
          <a:p>
            <a:pPr eaLnBrk="1" hangingPunct="1"/>
            <a:r>
              <a:rPr lang="en-US" altLang="ja-JP" sz="3600"/>
              <a:t>Name</a:t>
            </a:r>
            <a:r>
              <a:rPr lang="ja-JP" altLang="en-US" sz="3600"/>
              <a:t>：○○○○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26024D-7577-137C-E1A6-7AB6CCA60044}"/>
              </a:ext>
            </a:extLst>
          </p:cNvPr>
          <p:cNvSpPr/>
          <p:nvPr/>
        </p:nvSpPr>
        <p:spPr>
          <a:xfrm>
            <a:off x="250825" y="981075"/>
            <a:ext cx="8713788" cy="56165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00" name="テキスト ボックス 6">
            <a:extLst>
              <a:ext uri="{FF2B5EF4-FFF2-40B4-BE49-F238E27FC236}">
                <a16:creationId xmlns:a16="http://schemas.microsoft.com/office/drawing/2014/main" id="{C3EFE10D-11EE-41F2-044A-9AE4E7AAC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20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/>
              <a:t>Form 1B-PE</a:t>
            </a:r>
            <a:endParaRPr lang="ja-JP" altLang="en-US" sz="2800" b="1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50363481-B148-77D8-3C1F-51F392B57E08}"/>
              </a:ext>
            </a:extLst>
          </p:cNvPr>
          <p:cNvSpPr txBox="1">
            <a:spLocks/>
          </p:cNvSpPr>
          <p:nvPr/>
        </p:nvSpPr>
        <p:spPr bwMode="auto">
          <a:xfrm>
            <a:off x="385763" y="2211388"/>
            <a:ext cx="850741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62500" lnSpcReduction="20000"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3800" dirty="0">
                <a:latin typeface="+mn-ea"/>
                <a:ea typeface="+mn-ea"/>
              </a:rPr>
              <a:t>The following financial conflict-of-interests are associated with the presenter.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3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(1)</a:t>
            </a:r>
            <a:r>
              <a:rPr lang="ja-JP" altLang="en-US" sz="2900" dirty="0">
                <a:latin typeface="+mn-ea"/>
                <a:ea typeface="+mn-ea"/>
              </a:rPr>
              <a:t> </a:t>
            </a:r>
            <a:r>
              <a:rPr lang="en-US" altLang="ja-JP" sz="2900" dirty="0">
                <a:latin typeface="+mn-ea"/>
                <a:ea typeface="+mn-ea"/>
              </a:rPr>
              <a:t>Consultant / adviser</a:t>
            </a:r>
            <a:r>
              <a:rPr lang="ja-JP" altLang="en-US" sz="2900" dirty="0">
                <a:latin typeface="+mn-ea"/>
                <a:ea typeface="+mn-ea"/>
              </a:rPr>
              <a:t>　　 </a:t>
            </a:r>
            <a:r>
              <a:rPr lang="en-US" altLang="ja-JP" sz="2900" dirty="0">
                <a:latin typeface="+mn-ea"/>
                <a:ea typeface="+mn-ea"/>
              </a:rPr>
              <a:t>		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(2) Stock holdings</a:t>
            </a:r>
            <a:r>
              <a:rPr lang="ja-JP" altLang="en-US" sz="2900" dirty="0">
                <a:latin typeface="+mn-ea"/>
                <a:ea typeface="+mn-ea"/>
              </a:rPr>
              <a:t>　　　　　　	</a:t>
            </a:r>
            <a:r>
              <a:rPr lang="en-US" altLang="ja-JP" sz="2900" dirty="0">
                <a:latin typeface="+mn-ea"/>
                <a:ea typeface="+mn-ea"/>
              </a:rPr>
              <a:t>	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(3) Patents / licenses</a:t>
            </a:r>
            <a:r>
              <a:rPr lang="ja-JP" altLang="en-US" sz="2900" dirty="0">
                <a:latin typeface="+mn-ea"/>
                <a:ea typeface="+mn-ea"/>
              </a:rPr>
              <a:t>　　　　	</a:t>
            </a:r>
            <a:r>
              <a:rPr lang="en-US" altLang="ja-JP" sz="2900" dirty="0">
                <a:latin typeface="+mn-ea"/>
                <a:ea typeface="+mn-ea"/>
              </a:rPr>
              <a:t>	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(4) Honoraria			Pharma A, pharma B, ....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(5) Writing payment</a:t>
            </a:r>
            <a:r>
              <a:rPr lang="ja-JP" altLang="en-US" sz="2900" dirty="0">
                <a:latin typeface="+mn-ea"/>
                <a:ea typeface="+mn-ea"/>
              </a:rPr>
              <a:t>　　　　　　	</a:t>
            </a:r>
            <a:r>
              <a:rPr lang="en-US" altLang="ja-JP" sz="2900" dirty="0">
                <a:latin typeface="+mn-ea"/>
                <a:ea typeface="+mn-ea"/>
              </a:rPr>
              <a:t>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(6) Research grants</a:t>
            </a:r>
            <a:r>
              <a:rPr lang="ja-JP" altLang="en-US" sz="2900" dirty="0">
                <a:latin typeface="+mn-ea"/>
                <a:ea typeface="+mn-ea"/>
              </a:rPr>
              <a:t>　		</a:t>
            </a:r>
            <a:r>
              <a:rPr lang="en-US" altLang="ja-JP" sz="2900" dirty="0">
                <a:latin typeface="+mn-ea"/>
                <a:ea typeface="+mn-ea"/>
              </a:rPr>
              <a:t>Pharma A, pharma B, ....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(7) Scholarship funds		Pharma A, pharma B, ....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(8) Endowed chair</a:t>
            </a:r>
            <a:r>
              <a:rPr lang="ja-JP" altLang="en-US" sz="2900" dirty="0">
                <a:latin typeface="+mn-ea"/>
                <a:ea typeface="+mn-ea"/>
              </a:rPr>
              <a:t>　		</a:t>
            </a:r>
            <a:r>
              <a:rPr lang="en-US" altLang="ja-JP" sz="2900" dirty="0">
                <a:latin typeface="+mn-ea"/>
                <a:ea typeface="+mn-ea"/>
              </a:rPr>
              <a:t>Pharma A, pharma B, .... 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(9) Gifts				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(10) Employment			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900" dirty="0">
                <a:latin typeface="+mn-ea"/>
                <a:ea typeface="+mn-ea"/>
              </a:rPr>
              <a:t>(11) Drug/reagent donation		None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24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151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​​テーマ</vt:lpstr>
      <vt:lpstr>Name：○○○○  I have no conflict-of-interest to disclose.</vt:lpstr>
      <vt:lpstr>Name：○○○○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Hanae Kito</cp:lastModifiedBy>
  <cp:revision>21</cp:revision>
  <dcterms:created xsi:type="dcterms:W3CDTF">2012-06-08T07:43:38Z</dcterms:created>
  <dcterms:modified xsi:type="dcterms:W3CDTF">2024-07-02T01:06:01Z</dcterms:modified>
</cp:coreProperties>
</file>