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5"/>
    <p:restoredTop sz="94653"/>
  </p:normalViewPr>
  <p:slideViewPr>
    <p:cSldViewPr>
      <p:cViewPr varScale="1">
        <p:scale>
          <a:sx n="102" d="100"/>
          <a:sy n="102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9F5EB0D-F127-CD8C-DCD9-CED6ECB263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5FE5D27-04C5-819C-19DD-9B1E1B5545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9A5D533-AF50-498B-8F8D-D4053CB03466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EDDFEC9-CCF9-8422-3F94-7501F4C097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34BBDE3-4192-3539-9307-70B1B5B6F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BFB935A-B7E2-FBE0-E22F-AC06E6DE7F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F4F9E57-38E7-4AE6-5694-5AE2A8D88A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FC58F1-730B-446E-8807-69A70DD9A02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D5E637-FFA8-D97C-0392-B638FA82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569DB-94DC-45BF-BA5F-B15A746366BF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FC296D-2CD6-D7D4-2FE6-A14AE84D6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505E67-6403-84A6-960E-393253E2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5B198-6ABD-4A4C-AC0E-D529F24CD9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403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D2580C-C298-889B-84B0-A242C550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AEB8C-9D76-433C-A7EA-F170F1CE1542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CEB3CE-36C2-E1D5-FEEC-1FC73ABF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4DD35D-937C-84B3-4CBF-0E0DD569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ED16B-3110-4AFE-A161-CE0A4E92B6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561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C5E0DD-FE82-BFA5-2B28-13C66C8F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43FC-ECF2-4ECC-98DF-B44B46489D7A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92CC77-8745-A104-BEB7-627E18C40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E38F01-7BF8-ED68-79E6-0E62E0F1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0D253-B12E-4D27-8119-B9B84C4439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521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273097-4C13-1429-C6A0-B2170A13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7346-C117-4A9F-979B-6AF05A6C5F9F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625CA0-5CA4-5C83-C33A-EFCB7394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FD638B-D75F-384D-E244-8E3D25F7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F9010-459E-485F-836F-E5CFB9FD23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08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0CC1FB-A15E-97D8-CB23-A44BDE68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35E5-E19E-4C55-92F7-D5F1A2C8C16D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E6E44C-F910-6931-0D22-0EE624CE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CD2433-4287-0648-53E2-0D09364C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7E040-259C-46CF-AD23-12FA8FEC9B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577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9F9B82B-A92F-09C7-D3F9-50F0358F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ED5B3-8609-49FD-B4BB-20B7F4C93515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3342C8E-68AE-D071-58C3-21CEA3A6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3F8524-F22B-7007-6254-78FF9AF75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37097-3EA0-4C0C-B873-571754601E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04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F1790BC-293E-541D-24A2-D90E0601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5B2A-6DE0-4D4E-9677-2EAD5D984745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8430E49B-6D19-7834-72B5-E5A0896E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2B10B49-C642-94B9-980D-CFD46E3F4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A0F53-B7B5-4BAB-8909-B9B9D565D0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746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DCB8752-8D0D-F380-7535-BB84FB2E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EBCA2-E4FF-4545-84EE-670C7FA7D018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2D200A3F-CB6F-B64E-5E13-8ECC9E569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6C25680-B4F8-10E2-D997-6CAE95C85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2BECA-D0AF-4F83-9454-006F65CF57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713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489CF58D-07D6-BAAD-43BF-A59208D4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E5390-3D7D-4015-A3CA-67717B2E3809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CC32D1B-1FE0-EEC4-4529-D23F504F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0CC0D70-996B-F81A-D28D-E636D2586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D21E-29B8-4797-9592-9DD437BDAB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555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A972CD1-D079-4842-BF47-EEBC9F81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1763-0D1B-4580-8330-5C8DDDEFB97B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197D6C-B330-0EDB-502F-01B91A2D5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C13C4E6-0EE9-F3B8-B64F-EE5DA8FB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D288E-5B29-46FC-AE4C-2171BE6F8D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873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A598A4C-9794-10BA-2C3B-0B33667C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CCE1-31DF-4180-8176-8EA18B1EEF6C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6F3A1D0-73EA-5ED3-7309-BB437C35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57CA79D-FB8A-5525-E4E3-0F1BA27A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4CFCB-1A6E-4E9D-8915-3F1E1CFF79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009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3CB9160-B13E-9324-9BDD-7771DCB743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1C76D15D-86E4-78C7-586B-C071422DB8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AD3364-581D-4798-0018-0FA789D10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89E941-191D-4B76-B8A2-62EC2165AC09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50AAA8-E91F-C436-4FA0-DDFBD38F8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63E80D-31FD-9E32-EA15-50181A0FC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1CF274B-F78D-43FA-8F09-22ADA967B56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2F8E9F09-C48A-A83E-4732-DFB9A3755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2592387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日本リンパ腫学会</a:t>
            </a:r>
            <a:br>
              <a:rPr lang="en-US" altLang="ja-JP" sz="4000" dirty="0"/>
            </a:b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br>
              <a:rPr lang="en-US" altLang="ja-JP" sz="4000" dirty="0"/>
            </a:br>
            <a:r>
              <a:rPr lang="ja-JP" altLang="en-US" sz="4000" dirty="0"/>
              <a:t>筆頭発表者氏名：○○　○○</a:t>
            </a:r>
            <a:r>
              <a:rPr lang="ja-JP" altLang="en-US" sz="4000" u="sng" dirty="0"/>
              <a:t>　</a:t>
            </a:r>
            <a:r>
              <a:rPr lang="ja-JP" altLang="en-US" u="sng" dirty="0"/>
              <a:t>　　　　　</a:t>
            </a:r>
          </a:p>
        </p:txBody>
      </p:sp>
      <p:sp>
        <p:nvSpPr>
          <p:cNvPr id="2051" name="サブタイトル 2">
            <a:extLst>
              <a:ext uri="{FF2B5EF4-FFF2-40B4-BE49-F238E27FC236}">
                <a16:creationId xmlns:a16="http://schemas.microsoft.com/office/drawing/2014/main" id="{20E01F02-B438-3254-F4BE-6692E5B12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584325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chemeClr val="tx1"/>
                </a:solidFill>
              </a:rPr>
              <a:t>開示すべき</a:t>
            </a:r>
            <a:r>
              <a:rPr lang="en-US" altLang="ja-JP">
                <a:solidFill>
                  <a:schemeClr val="tx1"/>
                </a:solidFill>
              </a:rPr>
              <a:t>COI</a:t>
            </a:r>
            <a:r>
              <a:rPr lang="ja-JP" altLang="en-US">
                <a:solidFill>
                  <a:schemeClr val="tx1"/>
                </a:solidFill>
              </a:rPr>
              <a:t>関係にある企業などはありません。</a:t>
            </a:r>
          </a:p>
        </p:txBody>
      </p:sp>
      <p:sp>
        <p:nvSpPr>
          <p:cNvPr id="2052" name="テキスト ボックス 3">
            <a:extLst>
              <a:ext uri="{FF2B5EF4-FFF2-40B4-BE49-F238E27FC236}">
                <a16:creationId xmlns:a16="http://schemas.microsoft.com/office/drawing/2014/main" id="{167CA64D-CC88-456C-C149-CC4244FDF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20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latin typeface="Calibri" panose="020F0502020204030204" pitchFamily="34" charset="0"/>
              </a:rPr>
              <a:t>様式</a:t>
            </a:r>
            <a:r>
              <a:rPr lang="en-US" altLang="ja-JP" sz="2800" b="1">
                <a:latin typeface="Calibri" panose="020F0502020204030204" pitchFamily="34" charset="0"/>
              </a:rPr>
              <a:t>1-A</a:t>
            </a:r>
            <a:r>
              <a:rPr lang="ja-JP" altLang="en-US" sz="2800" b="1">
                <a:latin typeface="Calibri" panose="020F0502020204030204" pitchFamily="34" charset="0"/>
              </a:rPr>
              <a:t>：申告すべき</a:t>
            </a:r>
            <a:r>
              <a:rPr lang="en-US" altLang="ja-JP" sz="2800" b="1">
                <a:latin typeface="Calibri" panose="020F0502020204030204" pitchFamily="34" charset="0"/>
              </a:rPr>
              <a:t>COI</a:t>
            </a:r>
            <a:r>
              <a:rPr lang="ja-JP" altLang="en-US" sz="2800" b="1">
                <a:latin typeface="Calibri" panose="020F0502020204030204" pitchFamily="34" charset="0"/>
              </a:rPr>
              <a:t>状態がない場合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B7D99B3-9F1D-9CAC-9933-39F5C2722A31}"/>
              </a:ext>
            </a:extLst>
          </p:cNvPr>
          <p:cNvSpPr/>
          <p:nvPr/>
        </p:nvSpPr>
        <p:spPr>
          <a:xfrm>
            <a:off x="684213" y="1268413"/>
            <a:ext cx="7848600" cy="489743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A39F9-04BC-6408-3F21-2C5C9DCF3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1511300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200" dirty="0"/>
              <a:t>日本リンパ腫学会</a:t>
            </a:r>
            <a:br>
              <a:rPr lang="en-US" altLang="ja-JP" sz="3200" dirty="0"/>
            </a:br>
            <a:r>
              <a:rPr lang="en-US" altLang="ja-JP" sz="3200" dirty="0"/>
              <a:t>COI</a:t>
            </a:r>
            <a:r>
              <a:rPr lang="ja-JP" altLang="en-US" sz="3200" dirty="0"/>
              <a:t>開示</a:t>
            </a:r>
            <a:br>
              <a:rPr lang="en-US" altLang="ja-JP" sz="3200" dirty="0"/>
            </a:br>
            <a:r>
              <a:rPr lang="ja-JP" altLang="en-US" sz="3200" dirty="0"/>
              <a:t>筆頭発表者氏名：○○　○○</a:t>
            </a:r>
            <a:r>
              <a:rPr lang="ja-JP" altLang="en-US" sz="3200" u="sng" dirty="0"/>
              <a:t>　　</a:t>
            </a:r>
            <a:r>
              <a:rPr lang="ja-JP" altLang="en-US" u="sng" dirty="0"/>
              <a:t>　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091458-F178-CB64-7195-28BB8C989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60045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>
                <a:latin typeface="+mn-ea"/>
              </a:rPr>
              <a:t>開示すべき</a:t>
            </a:r>
            <a:r>
              <a:rPr lang="en-US" altLang="ja-JP" sz="2400" dirty="0">
                <a:latin typeface="+mn-ea"/>
              </a:rPr>
              <a:t>COI</a:t>
            </a:r>
            <a:r>
              <a:rPr lang="ja-JP" altLang="en-US" sz="2400" dirty="0">
                <a:latin typeface="+mn-ea"/>
              </a:rPr>
              <a:t>関係にある企業など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１．顧問、アドバイザー：</a:t>
            </a:r>
            <a:r>
              <a:rPr lang="en-US" altLang="ja-JP" sz="24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なし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２．株保有・利益：</a:t>
            </a:r>
            <a:r>
              <a:rPr lang="en-US" altLang="ja-JP" sz="2400" dirty="0">
                <a:latin typeface="+mn-ea"/>
              </a:rPr>
              <a:t>			</a:t>
            </a:r>
            <a:r>
              <a:rPr lang="ja-JP" altLang="en-US" sz="2400" dirty="0">
                <a:latin typeface="+mn-ea"/>
              </a:rPr>
              <a:t>なし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３．特許使用料：</a:t>
            </a:r>
            <a:r>
              <a:rPr lang="en-US" altLang="ja-JP" sz="2400" dirty="0">
                <a:latin typeface="+mn-ea"/>
              </a:rPr>
              <a:t>			</a:t>
            </a:r>
            <a:r>
              <a:rPr lang="ja-JP" altLang="en-US" sz="2400" dirty="0">
                <a:latin typeface="+mn-ea"/>
              </a:rPr>
              <a:t>なし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４．講演料：</a:t>
            </a:r>
            <a:r>
              <a:rPr lang="en-US" altLang="ja-JP" sz="2400" dirty="0">
                <a:latin typeface="+mn-ea"/>
              </a:rPr>
              <a:t>			</a:t>
            </a:r>
            <a:r>
              <a:rPr lang="ja-JP" altLang="en-US" sz="2400" dirty="0">
                <a:latin typeface="+mn-ea"/>
              </a:rPr>
              <a:t>○○製薬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５．原稿料：</a:t>
            </a:r>
            <a:r>
              <a:rPr lang="en-US" altLang="ja-JP" sz="2400" dirty="0">
                <a:latin typeface="+mn-ea"/>
              </a:rPr>
              <a:t>			</a:t>
            </a:r>
            <a:r>
              <a:rPr lang="ja-JP" altLang="en-US" sz="2400" dirty="0">
                <a:latin typeface="+mn-ea"/>
              </a:rPr>
              <a:t>なし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６．受託研究・共同研究費：</a:t>
            </a:r>
            <a:r>
              <a:rPr lang="en-US" altLang="ja-JP" sz="24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○○製薬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７．奨学寄付金：</a:t>
            </a:r>
            <a:r>
              <a:rPr lang="en-US" altLang="ja-JP" sz="2400" dirty="0">
                <a:latin typeface="+mn-ea"/>
              </a:rPr>
              <a:t>			</a:t>
            </a:r>
            <a:r>
              <a:rPr lang="ja-JP" altLang="en-US" sz="2400" dirty="0">
                <a:latin typeface="+mn-ea"/>
              </a:rPr>
              <a:t>○○製薬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８．寄付講座所属：</a:t>
            </a:r>
            <a:r>
              <a:rPr lang="en-US" altLang="ja-JP" sz="24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○○製薬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９．贈答品などの報酬：</a:t>
            </a:r>
            <a:r>
              <a:rPr lang="en-US" altLang="ja-JP" sz="24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なし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10. </a:t>
            </a:r>
            <a:r>
              <a:rPr lang="ja-JP" altLang="en-US" sz="2400" dirty="0">
                <a:latin typeface="+mn-ea"/>
              </a:rPr>
              <a:t>企業や営利団体による雇用：</a:t>
            </a:r>
            <a:r>
              <a:rPr lang="en-US" altLang="ja-JP" sz="2400" dirty="0">
                <a:latin typeface="+mn-ea"/>
              </a:rPr>
              <a:t>	</a:t>
            </a:r>
            <a:r>
              <a:rPr lang="ja-JP" altLang="en-US" sz="2400" dirty="0">
                <a:latin typeface="+mn-ea"/>
              </a:rPr>
              <a:t>なし</a:t>
            </a:r>
            <a:endParaRPr lang="en-US" altLang="ja-JP" sz="24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</a:rPr>
              <a:t>	11. </a:t>
            </a:r>
            <a:r>
              <a:rPr lang="ja-JP" altLang="en-US" sz="2400" dirty="0">
                <a:latin typeface="+mn-ea"/>
              </a:rPr>
              <a:t>薬剤・試料などの提供：</a:t>
            </a:r>
            <a:r>
              <a:rPr lang="en-US" altLang="ja-JP" sz="2400" dirty="0">
                <a:latin typeface="+mn-ea"/>
              </a:rPr>
              <a:t>		</a:t>
            </a:r>
            <a:r>
              <a:rPr lang="ja-JP" altLang="en-US" sz="2400" dirty="0">
                <a:latin typeface="+mn-ea"/>
              </a:rPr>
              <a:t>なし</a:t>
            </a:r>
            <a:endParaRPr lang="en-US" altLang="ja-JP" sz="2400" dirty="0"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8F3468-B08D-6F15-4371-84E90CA34DF6}"/>
              </a:ext>
            </a:extLst>
          </p:cNvPr>
          <p:cNvSpPr/>
          <p:nvPr/>
        </p:nvSpPr>
        <p:spPr>
          <a:xfrm>
            <a:off x="250825" y="981075"/>
            <a:ext cx="8713788" cy="56165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7" name="テキスト ボックス 6">
            <a:extLst>
              <a:ext uri="{FF2B5EF4-FFF2-40B4-BE49-F238E27FC236}">
                <a16:creationId xmlns:a16="http://schemas.microsoft.com/office/drawing/2014/main" id="{6612A11A-058B-F9AE-799E-65CED8091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82089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latin typeface="Calibri" panose="020F0502020204030204" pitchFamily="34" charset="0"/>
              </a:rPr>
              <a:t>様式</a:t>
            </a:r>
            <a:r>
              <a:rPr lang="en-US" altLang="ja-JP" sz="2800" b="1">
                <a:latin typeface="Calibri" panose="020F0502020204030204" pitchFamily="34" charset="0"/>
              </a:rPr>
              <a:t>1-B</a:t>
            </a:r>
            <a:r>
              <a:rPr lang="ja-JP" altLang="en-US" sz="2800" b="1">
                <a:latin typeface="Calibri" panose="020F0502020204030204" pitchFamily="34" charset="0"/>
              </a:rPr>
              <a:t>：申告すべき</a:t>
            </a:r>
            <a:r>
              <a:rPr lang="en-US" altLang="ja-JP" sz="2800" b="1">
                <a:latin typeface="Calibri" panose="020F0502020204030204" pitchFamily="34" charset="0"/>
              </a:rPr>
              <a:t>COI</a:t>
            </a:r>
            <a:r>
              <a:rPr lang="ja-JP" altLang="en-US" sz="2800" b="1">
                <a:latin typeface="Calibri" panose="020F0502020204030204" pitchFamily="34" charset="0"/>
              </a:rPr>
              <a:t>状態がある場合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203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​​テーマ</vt:lpstr>
      <vt:lpstr>日本リンパ腫学会 COI開示 筆頭発表者氏名：○○　○○　　　　　　</vt:lpstr>
      <vt:lpstr>日本リンパ腫学会 COI開示 筆頭発表者氏名：○○　○○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日本リンパ網内系学会 COI開示 筆頭発表者氏名：○○　○○</dc:title>
  <dc:creator>Ikuo MIURA</dc:creator>
  <cp:lastModifiedBy>三輪 賢人 (Kento Miwa)</cp:lastModifiedBy>
  <cp:revision>18</cp:revision>
  <dcterms:created xsi:type="dcterms:W3CDTF">2012-06-08T07:43:38Z</dcterms:created>
  <dcterms:modified xsi:type="dcterms:W3CDTF">2025-04-02T05:56:31Z</dcterms:modified>
</cp:coreProperties>
</file>