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5" r:id="rId1"/>
  </p:sldMasterIdLst>
  <p:notesMasterIdLst>
    <p:notesMasterId r:id="rId4"/>
  </p:notesMasterIdLst>
  <p:sldIdLst>
    <p:sldId id="260" r:id="rId2"/>
    <p:sldId id="261" r:id="rId3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游ゴシック" panose="020B0400000000000000" pitchFamily="50" charset="-128"/>
        <a:ea typeface="游ゴシック" panose="020B0400000000000000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游ゴシック" panose="020B0400000000000000" pitchFamily="50" charset="-128"/>
        <a:ea typeface="游ゴシック" panose="020B0400000000000000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游ゴシック" panose="020B0400000000000000" pitchFamily="50" charset="-128"/>
        <a:ea typeface="游ゴシック" panose="020B0400000000000000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游ゴシック" panose="020B0400000000000000" pitchFamily="50" charset="-128"/>
        <a:ea typeface="游ゴシック" panose="020B0400000000000000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游ゴシック" panose="020B0400000000000000" pitchFamily="50" charset="-128"/>
        <a:ea typeface="游ゴシック" panose="020B0400000000000000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游ゴシック" panose="020B0400000000000000" pitchFamily="50" charset="-128"/>
        <a:ea typeface="游ゴシック" panose="020B0400000000000000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游ゴシック" panose="020B0400000000000000" pitchFamily="50" charset="-128"/>
        <a:ea typeface="游ゴシック" panose="020B0400000000000000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游ゴシック" panose="020B0400000000000000" pitchFamily="50" charset="-128"/>
        <a:ea typeface="游ゴシック" panose="020B0400000000000000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游ゴシック" panose="020B0400000000000000" pitchFamily="50" charset="-128"/>
        <a:ea typeface="游ゴシック" panose="020B0400000000000000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>
      <p:cViewPr varScale="1">
        <p:scale>
          <a:sx n="88" d="100"/>
          <a:sy n="88" d="100"/>
        </p:scale>
        <p:origin x="1234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F954EA30-FCBF-FACD-8180-D77B9EC2E16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314E3D67-EEBE-485B-2E03-452488AE1DD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00E4395D-73FC-4403-B5BF-DF28F0627D55}" type="datetimeFigureOut">
              <a:rPr lang="ja-JP" altLang="en-US"/>
              <a:pPr>
                <a:defRPr/>
              </a:pPr>
              <a:t>2024/7/2</a:t>
            </a:fld>
            <a:endParaRPr lang="ja-JP" altLang="en-US"/>
          </a:p>
        </p:txBody>
      </p:sp>
      <p:sp>
        <p:nvSpPr>
          <p:cNvPr id="4" name="スライド イメージ プレースホルダ 3">
            <a:extLst>
              <a:ext uri="{FF2B5EF4-FFF2-40B4-BE49-F238E27FC236}">
                <a16:creationId xmlns:a16="http://schemas.microsoft.com/office/drawing/2014/main" id="{3E5B41B2-7C89-019D-CC69-FEB48CC0409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>
            <a:extLst>
              <a:ext uri="{FF2B5EF4-FFF2-40B4-BE49-F238E27FC236}">
                <a16:creationId xmlns:a16="http://schemas.microsoft.com/office/drawing/2014/main" id="{C3E79981-1F72-CD8B-3F94-9DFB15F525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592B81F5-B199-E9FB-E75A-F888CA417F6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F2C5F474-8F99-9B30-E51A-D9E1A41048B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72BEE600-DCAD-49CE-9264-45CDFF69CF0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字幕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B8244E9-F11D-385E-D9B6-CBDB19FD73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5E3F7DB-C2A1-3959-0ED7-6A1A3172F5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A703982-DCFA-BCB2-5FAF-7EABC971F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64052B-719E-4FB6-B2C5-BDE481249CC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56201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39C77B6-C315-F42B-32C1-94DA142EB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77FF4F9-2FC0-6CBB-A94A-05AB70C3F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0F7F10A-86C3-6B1C-B0C9-EBB5FE870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BA663B-80AB-4510-A293-47DBF08CE7C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72182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BE229EC-3921-38D8-BD74-F1A365DD46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3EE5D40-E982-04FA-C8E7-7107AD71E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F0E3CB5-58DD-6FBA-336C-677DCA0A2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6657F-6295-4107-9A17-90DF4CB6D78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81786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E6D325F-26C6-E0D6-E707-5685EA74D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44EEDF0-8BEF-9850-F619-5522E45D2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C0D1457-33B7-535F-B936-A891BBBA1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3973DF-29AF-4CFE-9A19-3E27D07BCC6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40644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D06A267-C257-68C0-7161-71820366A1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83E1670-FF50-AE65-418D-DBB8E39D9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A76D866-0450-6EEB-A039-F46B25A52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9CDF4D-0001-4620-A125-FBB6DC12DE2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7194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01626265-47B3-181C-D10F-E43729F125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36D918F8-1E22-B1CE-8BC6-46A739E39E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83EC2852-8CAD-0D61-1A41-0D8813A42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2E92F-32DA-46DF-A4EE-D5158507298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61234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4DBBE31A-9F73-995D-BF77-0ECECEDBF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F3B9C14C-E4CF-3B94-414D-A282BF130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B841E84A-D7BA-CF60-EB49-9A3D438FC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ADC038-7408-427B-8068-C84816486D5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86191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1FFA8E4D-830D-8561-4094-609FA48EE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2115B726-E0D6-FEFB-7A10-E4E18CAE5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A95720EA-E800-BAB0-03D6-2D4509B14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41D21E-E1B1-412F-BC67-376763DECEA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31942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7950171E-DA4E-0A36-3297-5C6A7FFB0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D5F08355-9919-546A-C6E1-5BE17AEC1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A4F79115-A604-6403-9C78-30596EF2D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B625DD-4A4C-4045-A2E7-E1734416AA0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95741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F474657B-03B1-E5AD-318E-E9E12D5BD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FD5828F7-1A14-3B2C-9374-B4DD0618F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91CA7E4F-AC94-922E-F6E0-5A37B5A3B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AB8959-C47F-40F5-A6B0-1A69B9315DF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65177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F0CED930-93B5-E153-5078-79BBEFB4A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7DC0FB81-2806-E7C0-77CF-C56AAB5110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78C3BB85-A9C5-E120-9E54-241353F07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DE169-618E-4F7D-BE02-FF222EDE321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59197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49FAF368-7220-ED8E-384B-4BB634F541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7A99937-8B36-7D85-18CD-00E4A49C1A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7E9A8C-4AC3-A440-69AB-15E16B7C8F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2139244-63AE-9787-0AE7-415F028E7D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374498B-8B4D-42D7-3473-BE91672327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6E1BF986-77A1-48C0-BC8A-CCDC2101DD9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</p:sldLayoutIdLst>
  <p:txStyles>
    <p:titleStyle>
      <a:lvl1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游ゴシック Light" panose="020B0300000000000000" pitchFamily="50" charset="-128"/>
          <a:ea typeface="游ゴシック Light" panose="020B0300000000000000" pitchFamily="50" charset="-128"/>
        </a:defRPr>
      </a:lvl2pPr>
      <a:lvl3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游ゴシック Light" panose="020B0300000000000000" pitchFamily="50" charset="-128"/>
          <a:ea typeface="游ゴシック Light" panose="020B0300000000000000" pitchFamily="50" charset="-128"/>
        </a:defRPr>
      </a:lvl3pPr>
      <a:lvl4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游ゴシック Light" panose="020B0300000000000000" pitchFamily="50" charset="-128"/>
          <a:ea typeface="游ゴシック Light" panose="020B0300000000000000" pitchFamily="50" charset="-128"/>
        </a:defRPr>
      </a:lvl4pPr>
      <a:lvl5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游ゴシック Light" panose="020B0300000000000000" pitchFamily="50" charset="-128"/>
          <a:ea typeface="游ゴシック Light" panose="020B0300000000000000" pitchFamily="50" charset="-128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游ゴシック Light" panose="020B0300000000000000" pitchFamily="50" charset="-128"/>
          <a:ea typeface="游ゴシック Light" panose="020B0300000000000000" pitchFamily="50" charset="-128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游ゴシック Light" panose="020B0300000000000000" pitchFamily="50" charset="-128"/>
          <a:ea typeface="游ゴシック Light" panose="020B0300000000000000" pitchFamily="50" charset="-128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游ゴシック Light" panose="020B0300000000000000" pitchFamily="50" charset="-128"/>
          <a:ea typeface="游ゴシック Light" panose="020B0300000000000000" pitchFamily="50" charset="-128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游ゴシック Light" panose="020B0300000000000000" pitchFamily="50" charset="-128"/>
          <a:ea typeface="游ゴシック Light" panose="020B0300000000000000" pitchFamily="50" charset="-128"/>
        </a:defRPr>
      </a:lvl9pPr>
    </p:titleStyle>
    <p:bodyStyle>
      <a:lvl1pPr marL="171450" indent="-171450" algn="l" defTabSz="685800" rtl="0" fontAlgn="base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48EBD41E-F7E5-5A8F-065A-E93145CB32D5}"/>
              </a:ext>
            </a:extLst>
          </p:cNvPr>
          <p:cNvSpPr txBox="1">
            <a:spLocks noChangeArrowheads="1"/>
          </p:cNvSpPr>
          <p:nvPr/>
        </p:nvSpPr>
        <p:spPr>
          <a:xfrm>
            <a:off x="225425" y="428625"/>
            <a:ext cx="8704263" cy="25749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3600" dirty="0">
                <a:latin typeface="+mn-lt"/>
                <a:ea typeface="ＭＳ Ｐゴシック" pitchFamily="28" charset="-128"/>
                <a:cs typeface="Arial" pitchFamily="34" charset="0"/>
              </a:rPr>
              <a:t>The Japanese Society of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3600" dirty="0">
                <a:latin typeface="+mn-lt"/>
                <a:ea typeface="ＭＳ Ｐゴシック" pitchFamily="28" charset="-128"/>
                <a:cs typeface="Arial" pitchFamily="34" charset="0"/>
              </a:rPr>
              <a:t>Lymphoma Research</a:t>
            </a:r>
            <a:br>
              <a:rPr kumimoji="0" lang="en-US" altLang="ja-JP" sz="4400" b="1" kern="0" dirty="0">
                <a:latin typeface="ＭＳ Ｐゴシック" pitchFamily="50" charset="-128"/>
                <a:ea typeface="+mn-ea"/>
              </a:rPr>
            </a:br>
            <a:br>
              <a:rPr kumimoji="0" lang="en-US" altLang="ja-JP" sz="2400" b="1" i="1" kern="0" dirty="0">
                <a:latin typeface="ＭＳ Ｐゴシック" pitchFamily="50" charset="-128"/>
                <a:ea typeface="+mn-ea"/>
              </a:rPr>
            </a:br>
            <a:r>
              <a:rPr lang="en-US" altLang="ja-JP" sz="2400" b="1" dirty="0">
                <a:latin typeface="ＭＳ Ｐゴシック" pitchFamily="50" charset="-128"/>
                <a:ea typeface="+mn-ea"/>
              </a:rPr>
              <a:t>Institution</a:t>
            </a:r>
            <a:r>
              <a:rPr lang="ja-JP" altLang="en-US" sz="2400" b="1" dirty="0">
                <a:latin typeface="ＭＳ Ｐゴシック" pitchFamily="50" charset="-128"/>
                <a:ea typeface="+mn-ea"/>
              </a:rPr>
              <a:t>：○○○○</a:t>
            </a:r>
            <a:endParaRPr lang="en-US" altLang="ja-JP" sz="2400" b="1" dirty="0">
              <a:latin typeface="ＭＳ Ｐゴシック" pitchFamily="50" charset="-128"/>
              <a:ea typeface="+mn-ea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400" b="1" dirty="0">
                <a:latin typeface="ＭＳ Ｐゴシック" pitchFamily="50" charset="-128"/>
                <a:ea typeface="+mn-ea"/>
              </a:rPr>
              <a:t>Name</a:t>
            </a:r>
            <a:r>
              <a:rPr lang="ja-JP" altLang="en-US" sz="2400" b="1" dirty="0">
                <a:latin typeface="ＭＳ Ｐゴシック" pitchFamily="50" charset="-128"/>
                <a:ea typeface="+mn-ea"/>
              </a:rPr>
              <a:t>：○○○○</a:t>
            </a:r>
            <a:endParaRPr lang="ja-JP" altLang="ja-JP" sz="2400" b="1" dirty="0">
              <a:latin typeface="ＭＳ Ｐゴシック" pitchFamily="50" charset="-128"/>
              <a:ea typeface="+mn-ea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9DBECA62-C87A-2B1D-6AB0-68E3F942A2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9463" y="4186238"/>
            <a:ext cx="7635875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1" fontAlgn="auto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kumimoji="0" lang="en-US" altLang="ja-JP" sz="2800" kern="0" dirty="0">
                <a:latin typeface="Arial" charset="0"/>
                <a:ea typeface="ＭＳ Ｐゴシック" pitchFamily="28" charset="-128"/>
              </a:rPr>
              <a:t>I have no</a:t>
            </a:r>
            <a:r>
              <a:rPr kumimoji="0" lang="ja-JP" altLang="ja-JP" sz="2800" kern="0" dirty="0">
                <a:latin typeface="Arial" charset="0"/>
                <a:ea typeface="ＭＳ Ｐゴシック" pitchFamily="28" charset="-128"/>
              </a:rPr>
              <a:t> </a:t>
            </a:r>
            <a:r>
              <a:rPr kumimoji="0" lang="en-US" altLang="ja-JP" sz="2800" kern="0" dirty="0">
                <a:latin typeface="Arial" charset="0"/>
                <a:ea typeface="ＭＳ Ｐゴシック" pitchFamily="28" charset="-128"/>
              </a:rPr>
              <a:t>conflict-of-interest to disclose.</a:t>
            </a:r>
            <a:endParaRPr kumimoji="0" lang="en-US" altLang="ja-JP" sz="2000" kern="0" dirty="0">
              <a:latin typeface="Arial" charset="0"/>
              <a:ea typeface="ＭＳ Ｐゴシック" pitchFamily="28" charset="-128"/>
            </a:endParaRPr>
          </a:p>
        </p:txBody>
      </p:sp>
      <p:sp>
        <p:nvSpPr>
          <p:cNvPr id="3076" name="テキスト ボックス 6">
            <a:extLst>
              <a:ext uri="{FF2B5EF4-FFF2-40B4-BE49-F238E27FC236}">
                <a16:creationId xmlns:a16="http://schemas.microsoft.com/office/drawing/2014/main" id="{61AF3B13-F7DD-BB5B-DFC1-63CC160C38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413" y="0"/>
            <a:ext cx="16557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9pPr>
          </a:lstStyle>
          <a:p>
            <a:pPr eaLnBrk="1" hangingPunct="1"/>
            <a:r>
              <a:rPr lang="en-US" altLang="ja-JP" sz="2400" b="1">
                <a:latin typeface="Calibri" panose="020F0502020204030204" pitchFamily="34" charset="0"/>
              </a:rPr>
              <a:t>Form 1A-E</a:t>
            </a:r>
            <a:endParaRPr lang="ja-JP" altLang="en-US" sz="2400" b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74028C66-C5DF-574F-C165-06E84AD93151}"/>
              </a:ext>
            </a:extLst>
          </p:cNvPr>
          <p:cNvSpPr txBox="1">
            <a:spLocks noChangeArrowheads="1"/>
          </p:cNvSpPr>
          <p:nvPr/>
        </p:nvSpPr>
        <p:spPr>
          <a:xfrm>
            <a:off x="225425" y="428625"/>
            <a:ext cx="8704263" cy="18478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3200" dirty="0">
                <a:latin typeface="+mn-lt"/>
                <a:ea typeface="ＭＳ Ｐゴシック" pitchFamily="28" charset="-128"/>
                <a:cs typeface="Arial" pitchFamily="34" charset="0"/>
              </a:rPr>
              <a:t>The Japanese Society of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3200" dirty="0">
                <a:latin typeface="+mn-lt"/>
                <a:ea typeface="ＭＳ Ｐゴシック" pitchFamily="28" charset="-128"/>
                <a:cs typeface="Arial" pitchFamily="34" charset="0"/>
              </a:rPr>
              <a:t>Lymphoma Research</a:t>
            </a:r>
            <a:br>
              <a:rPr kumimoji="0" lang="en-US" altLang="ja-JP" sz="4000" b="1" kern="0" dirty="0">
                <a:solidFill>
                  <a:srgbClr val="FFFFFF"/>
                </a:solidFill>
                <a:latin typeface="ＭＳ Ｐゴシック" pitchFamily="50" charset="-128"/>
                <a:ea typeface="+mn-ea"/>
              </a:rPr>
            </a:br>
            <a:br>
              <a:rPr kumimoji="0" lang="en-US" altLang="ja-JP" sz="1000" b="1" i="1" kern="0" dirty="0">
                <a:solidFill>
                  <a:srgbClr val="FFFF1F"/>
                </a:solidFill>
                <a:latin typeface="ＭＳ Ｐゴシック" pitchFamily="50" charset="-128"/>
                <a:ea typeface="+mn-ea"/>
              </a:rPr>
            </a:br>
            <a:r>
              <a:rPr lang="en-US" altLang="ja-JP" sz="2000" b="1" dirty="0">
                <a:latin typeface="ＭＳ Ｐゴシック" pitchFamily="50" charset="-128"/>
                <a:ea typeface="+mn-ea"/>
              </a:rPr>
              <a:t>Institution</a:t>
            </a:r>
            <a:r>
              <a:rPr lang="ja-JP" altLang="en-US" sz="2000" b="1" dirty="0">
                <a:latin typeface="ＭＳ Ｐゴシック" pitchFamily="50" charset="-128"/>
                <a:ea typeface="+mn-ea"/>
              </a:rPr>
              <a:t>：○○○○</a:t>
            </a:r>
            <a:endParaRPr lang="en-US" altLang="ja-JP" sz="2000" b="1" dirty="0">
              <a:latin typeface="ＭＳ Ｐゴシック" pitchFamily="50" charset="-128"/>
              <a:ea typeface="+mn-ea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000" b="1" dirty="0">
                <a:latin typeface="ＭＳ Ｐゴシック" pitchFamily="50" charset="-128"/>
                <a:ea typeface="+mn-ea"/>
              </a:rPr>
              <a:t>Name</a:t>
            </a:r>
            <a:r>
              <a:rPr lang="ja-JP" altLang="en-US" sz="2000" b="1" dirty="0">
                <a:latin typeface="ＭＳ Ｐゴシック" pitchFamily="50" charset="-128"/>
                <a:ea typeface="+mn-ea"/>
              </a:rPr>
              <a:t>：○○○○</a:t>
            </a:r>
            <a:endParaRPr lang="ja-JP" altLang="ja-JP" sz="2000" b="1" dirty="0">
              <a:latin typeface="ＭＳ Ｐゴシック" pitchFamily="50" charset="-128"/>
              <a:ea typeface="+mn-ea"/>
            </a:endParaRPr>
          </a:p>
        </p:txBody>
      </p:sp>
      <p:sp>
        <p:nvSpPr>
          <p:cNvPr id="4099" name="テキスト ボックス 6">
            <a:extLst>
              <a:ext uri="{FF2B5EF4-FFF2-40B4-BE49-F238E27FC236}">
                <a16:creationId xmlns:a16="http://schemas.microsoft.com/office/drawing/2014/main" id="{050CD9EF-F42C-A78C-931F-AB118C6330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0"/>
            <a:ext cx="16557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9pPr>
          </a:lstStyle>
          <a:p>
            <a:pPr eaLnBrk="1" hangingPunct="1"/>
            <a:r>
              <a:rPr lang="en-US" altLang="ja-JP" sz="2400" b="1">
                <a:latin typeface="Calibri" panose="020F0502020204030204" pitchFamily="34" charset="0"/>
              </a:rPr>
              <a:t>Form 1B-E</a:t>
            </a:r>
            <a:endParaRPr lang="ja-JP" altLang="en-US" sz="2400" b="1">
              <a:latin typeface="Calibri" panose="020F0502020204030204" pitchFamily="34" charset="0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B003B95B-BEAE-973E-40D3-D204CC343899}"/>
              </a:ext>
            </a:extLst>
          </p:cNvPr>
          <p:cNvSpPr txBox="1">
            <a:spLocks noChangeArrowheads="1"/>
          </p:cNvSpPr>
          <p:nvPr/>
        </p:nvSpPr>
        <p:spPr>
          <a:xfrm>
            <a:off x="150813" y="2420938"/>
            <a:ext cx="8993187" cy="4154487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kumimoji="0" lang="en-US" altLang="ja-JP" sz="2400" kern="0" dirty="0">
                <a:latin typeface="+mn-lt"/>
                <a:ea typeface="+mn-ea"/>
                <a:cs typeface="Arial" pitchFamily="34" charset="0"/>
              </a:rPr>
              <a:t>The following financial conflict-of-interests are associated with the presenter.</a:t>
            </a:r>
          </a:p>
          <a:p>
            <a:pPr marL="342900" indent="-342900" eaLnBrk="1" fontAlgn="auto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endParaRPr kumimoji="0" lang="en-US" altLang="ja-JP" sz="1050" kern="0" dirty="0">
              <a:latin typeface="+mn-lt"/>
              <a:ea typeface="+mn-ea"/>
              <a:cs typeface="Arial" pitchFamily="34" charset="0"/>
            </a:endParaRPr>
          </a:p>
          <a:p>
            <a:pPr marL="342900" indent="-342900" eaLnBrk="1" fontAlgn="auto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Tx/>
              <a:buAutoNum type="arabicParenBoth"/>
              <a:defRPr/>
            </a:pPr>
            <a:r>
              <a:rPr kumimoji="0" lang="en-US" altLang="ja-JP" kern="0" dirty="0">
                <a:latin typeface="+mn-lt"/>
                <a:ea typeface="+mn-ea"/>
                <a:cs typeface="Arial" pitchFamily="34" charset="0"/>
              </a:rPr>
              <a:t>Consultant / adviser</a:t>
            </a:r>
            <a:r>
              <a:rPr kumimoji="0" lang="ja-JP" altLang="en-US" kern="0" dirty="0">
                <a:latin typeface="+mn-lt"/>
                <a:ea typeface="+mn-ea"/>
                <a:cs typeface="Arial" pitchFamily="34" charset="0"/>
              </a:rPr>
              <a:t>　　</a:t>
            </a:r>
            <a:r>
              <a:rPr kumimoji="0" lang="en-US" altLang="ja-JP" kern="0" dirty="0">
                <a:latin typeface="+mn-lt"/>
                <a:ea typeface="+mn-ea"/>
                <a:cs typeface="Arial" pitchFamily="34" charset="0"/>
              </a:rPr>
              <a:t>		None</a:t>
            </a:r>
          </a:p>
          <a:p>
            <a:pPr marL="342900" indent="-342900" eaLnBrk="1" fontAlgn="auto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kumimoji="0" lang="en-US" altLang="ja-JP" kern="0" dirty="0">
                <a:latin typeface="+mn-lt"/>
                <a:ea typeface="+mn-ea"/>
                <a:cs typeface="Arial" pitchFamily="34" charset="0"/>
              </a:rPr>
              <a:t>(2) Stock holdings</a:t>
            </a:r>
            <a:r>
              <a:rPr kumimoji="0" lang="ja-JP" altLang="en-US" kern="0" dirty="0">
                <a:latin typeface="+mn-lt"/>
                <a:ea typeface="+mn-ea"/>
                <a:cs typeface="Arial" pitchFamily="34" charset="0"/>
              </a:rPr>
              <a:t>　　　　　　</a:t>
            </a:r>
            <a:r>
              <a:rPr kumimoji="0" lang="en-US" altLang="ja-JP" kern="0" dirty="0">
                <a:latin typeface="+mn-lt"/>
                <a:ea typeface="+mn-ea"/>
                <a:cs typeface="Arial" pitchFamily="34" charset="0"/>
              </a:rPr>
              <a:t>	None</a:t>
            </a:r>
          </a:p>
          <a:p>
            <a:pPr marL="342900" indent="-342900" eaLnBrk="1" fontAlgn="auto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kumimoji="0" lang="en-US" altLang="ja-JP" kern="0" dirty="0">
                <a:latin typeface="+mn-lt"/>
                <a:ea typeface="+mn-ea"/>
                <a:cs typeface="Arial" pitchFamily="34" charset="0"/>
              </a:rPr>
              <a:t>(3) Patents / licenses</a:t>
            </a:r>
            <a:r>
              <a:rPr kumimoji="0" lang="ja-JP" altLang="en-US" kern="0" dirty="0">
                <a:latin typeface="+mn-lt"/>
                <a:ea typeface="+mn-ea"/>
                <a:cs typeface="Arial" pitchFamily="34" charset="0"/>
              </a:rPr>
              <a:t>　　　　</a:t>
            </a:r>
            <a:r>
              <a:rPr kumimoji="0" lang="en-US" altLang="ja-JP" kern="0" dirty="0">
                <a:latin typeface="+mn-lt"/>
                <a:ea typeface="+mn-ea"/>
                <a:cs typeface="Arial" pitchFamily="34" charset="0"/>
              </a:rPr>
              <a:t>	None</a:t>
            </a:r>
          </a:p>
          <a:p>
            <a:pPr marL="2774950" indent="-2774950" eaLnBrk="1" fontAlgn="auto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kumimoji="0" lang="en-US" altLang="ja-JP" kern="0" dirty="0">
                <a:latin typeface="+mn-lt"/>
                <a:ea typeface="+mn-ea"/>
                <a:cs typeface="Arial" pitchFamily="34" charset="0"/>
              </a:rPr>
              <a:t>(4) Honoraria		Pharma A, </a:t>
            </a:r>
            <a:r>
              <a:rPr kumimoji="0" lang="en-US" altLang="ja-JP" kern="0" dirty="0" err="1">
                <a:latin typeface="+mn-lt"/>
                <a:ea typeface="+mn-ea"/>
                <a:cs typeface="Arial" pitchFamily="34" charset="0"/>
              </a:rPr>
              <a:t>pharma</a:t>
            </a:r>
            <a:r>
              <a:rPr kumimoji="0" lang="en-US" altLang="ja-JP" kern="0" dirty="0">
                <a:latin typeface="+mn-lt"/>
                <a:ea typeface="+mn-ea"/>
                <a:cs typeface="Arial" pitchFamily="34" charset="0"/>
              </a:rPr>
              <a:t> B, ....</a:t>
            </a:r>
          </a:p>
          <a:p>
            <a:pPr marL="342900" indent="-342900" eaLnBrk="1" fontAlgn="auto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kumimoji="0" lang="en-US" altLang="ja-JP" kern="0" dirty="0">
                <a:latin typeface="+mn-lt"/>
                <a:ea typeface="+mn-ea"/>
                <a:cs typeface="Arial" pitchFamily="34" charset="0"/>
              </a:rPr>
              <a:t>(5) Writing payment</a:t>
            </a:r>
            <a:r>
              <a:rPr kumimoji="0" lang="ja-JP" altLang="en-US" kern="0" dirty="0">
                <a:latin typeface="+mn-lt"/>
                <a:ea typeface="+mn-ea"/>
                <a:cs typeface="Arial" pitchFamily="34" charset="0"/>
              </a:rPr>
              <a:t>　　　　　　</a:t>
            </a:r>
            <a:r>
              <a:rPr kumimoji="0" lang="en-US" altLang="ja-JP" kern="0" dirty="0">
                <a:latin typeface="+mn-lt"/>
                <a:ea typeface="+mn-ea"/>
                <a:cs typeface="Arial" pitchFamily="34" charset="0"/>
              </a:rPr>
              <a:t>	None</a:t>
            </a:r>
          </a:p>
          <a:p>
            <a:pPr marL="2774950" indent="-2774950" eaLnBrk="1" fontAlgn="auto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kumimoji="0" lang="en-US" altLang="ja-JP" kern="0" dirty="0">
                <a:latin typeface="+mn-lt"/>
                <a:ea typeface="+mn-ea"/>
                <a:cs typeface="Arial" pitchFamily="34" charset="0"/>
              </a:rPr>
              <a:t>(6) Research grants</a:t>
            </a:r>
            <a:r>
              <a:rPr kumimoji="0" lang="ja-JP" altLang="en-US" kern="0" dirty="0">
                <a:latin typeface="+mn-lt"/>
                <a:ea typeface="+mn-ea"/>
                <a:cs typeface="Arial" pitchFamily="34" charset="0"/>
              </a:rPr>
              <a:t>　</a:t>
            </a:r>
            <a:r>
              <a:rPr kumimoji="0" lang="en-US" altLang="ja-JP" kern="0" dirty="0">
                <a:latin typeface="+mn-lt"/>
                <a:ea typeface="+mn-ea"/>
                <a:cs typeface="Arial" pitchFamily="34" charset="0"/>
              </a:rPr>
              <a:t>		Pharma A, </a:t>
            </a:r>
            <a:r>
              <a:rPr kumimoji="0" lang="en-US" altLang="ja-JP" kern="0" dirty="0" err="1">
                <a:latin typeface="+mn-lt"/>
                <a:ea typeface="+mn-ea"/>
                <a:cs typeface="Arial" pitchFamily="34" charset="0"/>
              </a:rPr>
              <a:t>pharma</a:t>
            </a:r>
            <a:r>
              <a:rPr kumimoji="0" lang="en-US" altLang="ja-JP" kern="0" dirty="0">
                <a:latin typeface="+mn-lt"/>
                <a:ea typeface="+mn-ea"/>
                <a:cs typeface="Arial" pitchFamily="34" charset="0"/>
              </a:rPr>
              <a:t> B, ....</a:t>
            </a:r>
          </a:p>
          <a:p>
            <a:pPr marL="2774950" indent="-2774950" eaLnBrk="1" fontAlgn="auto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kumimoji="0" lang="en-US" altLang="ja-JP" kern="0" dirty="0">
                <a:latin typeface="+mn-lt"/>
                <a:ea typeface="+mn-ea"/>
                <a:cs typeface="Arial" pitchFamily="34" charset="0"/>
              </a:rPr>
              <a:t>(7) Scholarship funds		Pharma A, </a:t>
            </a:r>
            <a:r>
              <a:rPr kumimoji="0" lang="en-US" altLang="ja-JP" kern="0" dirty="0" err="1">
                <a:latin typeface="+mn-lt"/>
                <a:ea typeface="+mn-ea"/>
                <a:cs typeface="Arial" pitchFamily="34" charset="0"/>
              </a:rPr>
              <a:t>pharma</a:t>
            </a:r>
            <a:r>
              <a:rPr kumimoji="0" lang="en-US" altLang="ja-JP" kern="0" dirty="0">
                <a:latin typeface="+mn-lt"/>
                <a:ea typeface="+mn-ea"/>
                <a:cs typeface="Arial" pitchFamily="34" charset="0"/>
              </a:rPr>
              <a:t> B, ....</a:t>
            </a:r>
          </a:p>
          <a:p>
            <a:pPr marL="342900" indent="-342900" eaLnBrk="1" fontAlgn="auto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kumimoji="0" lang="en-US" altLang="ja-JP" kern="0" dirty="0">
                <a:latin typeface="+mn-lt"/>
                <a:ea typeface="+mn-ea"/>
                <a:cs typeface="Arial" pitchFamily="34" charset="0"/>
              </a:rPr>
              <a:t>(8) Endowed chair</a:t>
            </a:r>
            <a:r>
              <a:rPr kumimoji="0" lang="ja-JP" altLang="en-US" kern="0" dirty="0">
                <a:latin typeface="+mn-lt"/>
                <a:ea typeface="+mn-ea"/>
                <a:cs typeface="Arial" pitchFamily="34" charset="0"/>
              </a:rPr>
              <a:t>　</a:t>
            </a:r>
            <a:r>
              <a:rPr kumimoji="0" lang="en-US" altLang="ja-JP" kern="0" dirty="0">
                <a:latin typeface="+mn-lt"/>
                <a:ea typeface="+mn-ea"/>
                <a:cs typeface="Arial" pitchFamily="34" charset="0"/>
              </a:rPr>
              <a:t>		Pharma A, </a:t>
            </a:r>
            <a:r>
              <a:rPr kumimoji="0" lang="en-US" altLang="ja-JP" kern="0" dirty="0" err="1">
                <a:latin typeface="+mn-lt"/>
                <a:ea typeface="+mn-ea"/>
                <a:cs typeface="Arial" pitchFamily="34" charset="0"/>
              </a:rPr>
              <a:t>pharma</a:t>
            </a:r>
            <a:r>
              <a:rPr kumimoji="0" lang="en-US" altLang="ja-JP" kern="0" dirty="0">
                <a:latin typeface="+mn-lt"/>
                <a:ea typeface="+mn-ea"/>
                <a:cs typeface="Arial" pitchFamily="34" charset="0"/>
              </a:rPr>
              <a:t> B, .... </a:t>
            </a:r>
          </a:p>
          <a:p>
            <a:pPr marL="342900" indent="-342900" eaLnBrk="1" fontAlgn="auto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kumimoji="0" lang="en-US" altLang="ja-JP" kern="0" dirty="0">
                <a:latin typeface="+mn-lt"/>
                <a:ea typeface="+mn-ea"/>
                <a:cs typeface="Arial" pitchFamily="34" charset="0"/>
              </a:rPr>
              <a:t>(9) Gifts				None</a:t>
            </a:r>
          </a:p>
          <a:p>
            <a:pPr marL="342900" indent="-342900" eaLnBrk="1" fontAlgn="auto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kumimoji="0" lang="en-US" altLang="ja-JP" kern="0" dirty="0">
                <a:latin typeface="+mn-lt"/>
                <a:ea typeface="+mn-ea"/>
                <a:cs typeface="Arial" pitchFamily="34" charset="0"/>
              </a:rPr>
              <a:t>(10) Employment			None</a:t>
            </a:r>
          </a:p>
          <a:p>
            <a:pPr marL="342900" indent="-342900" eaLnBrk="1" fontAlgn="auto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kumimoji="0" lang="en-US" altLang="ja-JP" kern="0" dirty="0">
                <a:latin typeface="+mn-lt"/>
                <a:ea typeface="+mn-ea"/>
                <a:cs typeface="Arial" pitchFamily="34" charset="0"/>
              </a:rPr>
              <a:t>(11) Drug/reagent donation	None</a:t>
            </a:r>
          </a:p>
          <a:p>
            <a:pPr marL="342900" indent="-342900" eaLnBrk="1" fontAlgn="auto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endParaRPr kumimoji="0" lang="en-US" altLang="ja-JP" sz="2000" kern="0" dirty="0">
              <a:solidFill>
                <a:schemeClr val="bg1"/>
              </a:solidFill>
              <a:latin typeface="+mn-lt"/>
              <a:ea typeface="+mn-ea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</TotalTime>
  <Words>170</Words>
  <Application>Microsoft Office PowerPoint</Application>
  <PresentationFormat>画面に合わせる (4:3)</PresentationFormat>
  <Paragraphs>22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游ゴシック</vt:lpstr>
      <vt:lpstr>Arial</vt:lpstr>
      <vt:lpstr>游ゴシック Light</vt:lpstr>
      <vt:lpstr>Calibri</vt:lpstr>
      <vt:lpstr>ＭＳ Ｐゴシック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日本リンパ網内系学会 COI開示 筆頭発表者氏名：○○　○○</dc:title>
  <dc:creator>Ikuo MIURA</dc:creator>
  <cp:lastModifiedBy>Hanae Kito</cp:lastModifiedBy>
  <cp:revision>17</cp:revision>
  <dcterms:created xsi:type="dcterms:W3CDTF">2012-06-08T07:43:38Z</dcterms:created>
  <dcterms:modified xsi:type="dcterms:W3CDTF">2024-07-02T01:05:16Z</dcterms:modified>
</cp:coreProperties>
</file>