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540875" cy="7021513"/>
  <p:notesSz cx="9939338" cy="68072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2860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27432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2004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3657600" algn="l" defTabSz="914400" rtl="0" eaLnBrk="1" latinLnBrk="0" hangingPunct="1">
      <a:defRPr kumimoji="1" sz="2300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A4A3A4"/>
          </p15:clr>
        </p15:guide>
        <p15:guide id="2" pos="30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CC"/>
    <a:srgbClr val="CC0099"/>
    <a:srgbClr val="1968B3"/>
    <a:srgbClr val="CCFF99"/>
    <a:srgbClr val="FFFF99"/>
    <a:srgbClr val="FF6600"/>
    <a:srgbClr val="F2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1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1836" y="78"/>
      </p:cViewPr>
      <p:guideLst>
        <p:guide orient="horz" pos="2211"/>
        <p:guide pos="300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83FBA83-0F80-5623-2471-10F6980694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6888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2037C62C-D6D4-9F08-D27A-78F4ADC99D4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0863" y="0"/>
            <a:ext cx="4306887" cy="3413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t" anchorCtr="0" compatLnSpc="1">
            <a:prstTxWarp prst="textNoShape">
              <a:avLst/>
            </a:prstTxWarp>
          </a:bodyPr>
          <a:lstStyle>
            <a:lvl1pPr algn="r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A69B9A-51FB-083F-A9D4-03543B94DE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5888"/>
            <a:ext cx="4306888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l" defTabSz="882240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83E1E4FC-23F8-2E6D-C6F7-6B6A412509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0863" y="6465888"/>
            <a:ext cx="4306887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8300" tIns="44151" rIns="88300" bIns="44151" numCol="1" anchor="b" anchorCtr="0" compatLnSpc="1">
            <a:prstTxWarp prst="textNoShape">
              <a:avLst/>
            </a:prstTxWarp>
          </a:bodyPr>
          <a:lstStyle>
            <a:lvl1pPr algn="r" defTabSz="880334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7E9FDA9-D687-43A4-988A-5AD2156847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428EE98-712D-FBF4-4D92-D2088232A8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04FC4D0-3E77-40F5-6645-B1DBDE5A29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1275C11-8B33-4A5B-A614-47977B39F986}" type="datetimeFigureOut">
              <a:rPr lang="ja-JP" altLang="en-US"/>
              <a:pPr>
                <a:defRPr/>
              </a:pPr>
              <a:t>2025/5/7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8F85DA1-22A5-64DC-7C9E-442E69584F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11175"/>
            <a:ext cx="34671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56D99DB-CB6F-551C-8CD6-6A2FFE466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B61829-B1ED-8C9E-226C-38F726297D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B514CA-4571-5465-2D7C-DA731736B9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D3284D-34A5-42E0-A42A-A1C0C8932A6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397D89D8-B33A-4A4D-B6B7-294103E880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1D222B46-B4F0-B69E-E004-A97052E3FF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2B249C0C-D0A7-F3C5-58F8-E127B573C2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1363" indent="-28416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14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5986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5813" indent="-227013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fld id="{AFBB6898-44A6-4E0D-A15B-9C703AC36716}" type="slidenum">
              <a:rPr lang="ja-JP" altLang="en-US" sz="1200" smtClean="0"/>
              <a:pPr/>
              <a:t>1</a:t>
            </a:fld>
            <a:endParaRPr lang="ja-JP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5963" y="2181225"/>
            <a:ext cx="8108950" cy="15049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1925" y="3978275"/>
            <a:ext cx="6678613" cy="17954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40E322-02A3-1201-9221-47439E0EAA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62ECC2-A411-67D7-D78B-23AF66E5C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658558-FF54-E465-0C18-009EC21AA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74553-0D94-434C-AF42-E456296B5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032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64112D-B233-F5D6-C3CC-FB2F2D1B09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8586DE-EFE9-D6A5-5CAC-7689FC76B1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1EA144-13BE-7DB4-B951-2CA350F1A8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39DCF-5E75-4397-A936-7D3FE5CE2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640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18325" y="280988"/>
            <a:ext cx="2146300" cy="59912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7838" y="280988"/>
            <a:ext cx="6288087" cy="59912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EC6789-79D2-D387-A9AD-6B23E7E62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C9F293-5396-433F-EE97-39E8C69238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264444-BDAB-BC13-08F0-EDA421AA7D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C8451-9C84-4397-80D8-002C8EC5F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949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BBFA0D-4D06-BACE-0CB5-087685AC8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75A08D-F03D-494E-0186-1EFAF5F0C6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3879A8-9069-8F4F-8CC5-68FE3DB1C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30818-C796-4B5E-8A63-C1E6CE0227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892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4063" y="4511675"/>
            <a:ext cx="8108950" cy="1395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4063" y="2976563"/>
            <a:ext cx="8108950" cy="15351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5CE331-CB86-BCE1-4208-D9A094D5E0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A99F1E-765F-CF75-8CF3-864A9540A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89109-B222-28F9-B157-0D5BC2780A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B54C-1CE6-4934-99CB-774C76547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104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7838" y="1638300"/>
            <a:ext cx="4216400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46638" y="1638300"/>
            <a:ext cx="4217987" cy="4633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F55DAF-399A-D4BC-E5DD-D3593F17F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0278C3-3CBE-5A97-803B-A6F880F957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B85D7F-C072-27C3-5DE5-857BAEE19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419C0-E5D3-443D-AAEC-6A406181B3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85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80988"/>
            <a:ext cx="8586787" cy="1169987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7838" y="1571625"/>
            <a:ext cx="4214812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7838" y="2227263"/>
            <a:ext cx="4214812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46638" y="1571625"/>
            <a:ext cx="4217987" cy="655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846638" y="2227263"/>
            <a:ext cx="4217987" cy="4044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8EB83EC-4E12-EA25-7685-21CC7F9A3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617231-ED21-E508-0801-1256649D00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EECEBE9-B176-A270-E1D4-2CD4B1662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78F3-1387-4D33-8DA2-B6A12A6164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931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81D52E6-B4CF-F5C9-AD97-53E8542FB4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10DD11-958D-3EA1-2262-1B40710628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5B8379-BE6E-A241-3101-4E37756C7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F92F1-C979-4251-BA5F-7E309B006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303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BA71E58-E426-15B6-006F-01809D1E71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DC81218-92B1-105A-1AB5-4C9D3F28B4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46074A6-2C8B-365D-3A61-BD34EF76A5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CE40E-7B6D-41F8-81F3-C54551F437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563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7838" y="279400"/>
            <a:ext cx="3138487" cy="1190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30625" y="279400"/>
            <a:ext cx="5334000" cy="59928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7838" y="1470025"/>
            <a:ext cx="3138487" cy="4802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00D1B9-3966-D69B-BA67-0F3C5137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E3FB96-DDBA-F732-EAB2-E06B175C8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384D95-B64F-BFEF-8C09-61156DED41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9F6AC-5BD6-4A58-8CC0-5747F873CE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593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0075" y="4914900"/>
            <a:ext cx="5724525" cy="5810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70075" y="627063"/>
            <a:ext cx="5724525" cy="4213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70075" y="5495925"/>
            <a:ext cx="5724525" cy="823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B56A07-A5F6-E3E4-71EF-DF8BFF4F1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463928-A621-0BA6-A1E8-612EDC0F15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618C4A-FDA2-E39E-D6FC-8AE29CB97D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36520-5DB4-4756-9DAA-7C69F26ECD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028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D8DACD7-0CCD-85EC-DB75-2AD90B36F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280988"/>
            <a:ext cx="8586787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2BCA1B9-1ACB-DDFA-E3F4-60807A58B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638300"/>
            <a:ext cx="8586787" cy="463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9DF288F-9F94-7978-63D7-9861009657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7838" y="6394450"/>
            <a:ext cx="222567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E1DD0D-0245-3504-6858-2D19D81ECC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0725" y="6394450"/>
            <a:ext cx="3019425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659F066-4007-D85D-0DFD-66E13A2D1CD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7363" y="6394450"/>
            <a:ext cx="2227262" cy="4873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ED99DB-1775-44DF-8EDB-76EADFC6CB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Group 36">
            <a:extLst>
              <a:ext uri="{FF2B5EF4-FFF2-40B4-BE49-F238E27FC236}">
                <a16:creationId xmlns:a16="http://schemas.microsoft.com/office/drawing/2014/main" id="{6DB5CB21-1990-22AA-67D2-50ABD6CC7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141789"/>
              </p:ext>
            </p:extLst>
          </p:nvPr>
        </p:nvGraphicFramePr>
        <p:xfrm>
          <a:off x="347663" y="2763591"/>
          <a:ext cx="8815387" cy="3017999"/>
        </p:xfrm>
        <a:graphic>
          <a:graphicData uri="http://schemas.openxmlformats.org/drawingml/2006/table">
            <a:tbl>
              <a:tblPr/>
              <a:tblGrid>
                <a:gridCol w="1214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8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008249"/>
                  </a:ext>
                </a:extLst>
              </a:tr>
              <a:tr h="10440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6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ご担当者様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ご所属・ご氏名</a:t>
                      </a: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電話番号（携帯等）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99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内容物</a:t>
                      </a:r>
                    </a:p>
                  </a:txBody>
                  <a:tcPr marL="89998" marR="89998" marT="46769" marB="4676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ポスター（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チラシ（　　　　　　　　）部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□ その他（　　　　　　　　　　　　　　　　　　　　　　　　　　　　　）</a:t>
                      </a:r>
                      <a:endParaRPr kumimoji="1" lang="ja-JP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テキスト ボックス 16">
            <a:extLst>
              <a:ext uri="{FF2B5EF4-FFF2-40B4-BE49-F238E27FC236}">
                <a16:creationId xmlns:a16="http://schemas.microsoft.com/office/drawing/2014/main" id="{1CF8DCA6-3569-86EC-C51B-3129F6A36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784" y="199048"/>
            <a:ext cx="8824266" cy="115200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tIns="72000" bIns="0" anchor="ctr">
            <a:no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2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2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sz="2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回日本リンパ腫学会学術集会・総会</a:t>
            </a:r>
            <a:r>
              <a:rPr lang="en-US" altLang="ja-JP" sz="2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zh-CN" altLang="en-US" sz="2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2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zh-CN" altLang="en-US" sz="2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回日本血液病理研究会</a:t>
            </a:r>
            <a:endParaRPr lang="en-US" altLang="ja-JP" sz="2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ja-JP" altLang="en-US" sz="3400" spc="-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ポスター・チラシ送付用荷札</a:t>
            </a:r>
            <a:endParaRPr lang="ja-JP" altLang="en-US" sz="3400" b="0" u="sng" spc="-5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21" name="正方形/長方形 3">
            <a:extLst>
              <a:ext uri="{FF2B5EF4-FFF2-40B4-BE49-F238E27FC236}">
                <a16:creationId xmlns:a16="http://schemas.microsoft.com/office/drawing/2014/main" id="{478F7F4D-3371-4C51-3680-9EE92413C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5953429"/>
            <a:ext cx="6663000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★本状を、必ずカラー印刷し、お荷物に見えるように貼付してください。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★期日前、期日以降に届いたお荷物に関しましては責任を負いかねます。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★掲示設置スペースには限りがございますので、ご要望に沿えない場合や枚数を制限する場合がございます。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★会期</a:t>
            </a:r>
            <a:r>
              <a:rPr lang="ja-JP" altLang="en-US" sz="1000" b="0" u="sng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終了後、残部につきましては破棄しますの</a:t>
            </a:r>
            <a:r>
              <a:rPr lang="ja-JP" altLang="en-US" sz="1000" b="0" dirty="0">
                <a:solidFill>
                  <a:schemeClr val="tx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で、プログラムの終了前までに各自回収してください。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None/>
            </a:pPr>
            <a:r>
              <a:rPr lang="ja-JP" altLang="en-US" sz="1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★設置場所については運営事務局にご一任ください。</a:t>
            </a:r>
            <a:endParaRPr lang="en-US" altLang="ja-JP" sz="1000" b="0" dirty="0">
              <a:solidFill>
                <a:schemeClr val="tx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23" name="テキスト ボックス 6">
            <a:extLst>
              <a:ext uri="{FF2B5EF4-FFF2-40B4-BE49-F238E27FC236}">
                <a16:creationId xmlns:a16="http://schemas.microsoft.com/office/drawing/2014/main" id="{8C6D3372-EED6-AFAB-665D-3EDE6F8B2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5000" y="6241745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r" eaLnBrk="1" hangingPunct="1"/>
            <a:r>
              <a:rPr lang="ja-JP" altLang="en-US" sz="1800" b="0" dirty="0"/>
              <a:t>／　　　　個口</a:t>
            </a:r>
          </a:p>
        </p:txBody>
      </p:sp>
      <p:sp>
        <p:nvSpPr>
          <p:cNvPr id="4124" name="正方形/長方形 7">
            <a:extLst>
              <a:ext uri="{FF2B5EF4-FFF2-40B4-BE49-F238E27FC236}">
                <a16:creationId xmlns:a16="http://schemas.microsoft.com/office/drawing/2014/main" id="{A36ADEA3-D7AD-2CC2-0634-6D0487F32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463" y="5782958"/>
            <a:ext cx="2160587" cy="9720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300">
              <a:ea typeface="HGP創英角ｺﾞｼｯｸUB" panose="020B0900000000000000" pitchFamily="50" charset="-128"/>
            </a:endParaRPr>
          </a:p>
        </p:txBody>
      </p:sp>
      <p:sp>
        <p:nvSpPr>
          <p:cNvPr id="4125" name="テキスト ボックス 28">
            <a:extLst>
              <a:ext uri="{FF2B5EF4-FFF2-40B4-BE49-F238E27FC236}">
                <a16:creationId xmlns:a16="http://schemas.microsoft.com/office/drawing/2014/main" id="{24DF702A-B82F-2111-4813-FC79337DA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8813" y="5792483"/>
            <a:ext cx="86995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eaLnBrk="1" hangingPunct="1"/>
            <a:r>
              <a:rPr lang="ja-JP" altLang="en-US" sz="1100" b="0" dirty="0"/>
              <a:t>荷物個口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356862-AAA7-40BB-FED6-B413DCEAE265}"/>
              </a:ext>
            </a:extLst>
          </p:cNvPr>
          <p:cNvSpPr txBox="1"/>
          <p:nvPr/>
        </p:nvSpPr>
        <p:spPr>
          <a:xfrm>
            <a:off x="347663" y="1458671"/>
            <a:ext cx="3780000" cy="1152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lIns="36000" tIns="108000" rIns="36000" bIns="36000">
            <a:noAutofit/>
          </a:bodyPr>
          <a:lstStyle/>
          <a:p>
            <a:pPr algn="ctr" eaLnBrk="1" hangingPunct="1">
              <a:defRPr/>
            </a:pPr>
            <a:r>
              <a:rPr lang="en-US" altLang="ja-JP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2025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en-US" altLang="ja-JP" sz="36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36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lang="ja-JP" altLang="en-US" sz="24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日（木）</a:t>
            </a:r>
            <a:endParaRPr lang="en-US" altLang="ja-JP" sz="3000" b="1" kern="0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eaLnBrk="1" hangingPunct="1">
              <a:defRPr/>
            </a:pPr>
            <a:r>
              <a:rPr lang="ja-JP" altLang="en-US" sz="3000" b="1" kern="0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午前必着</a:t>
            </a:r>
          </a:p>
        </p:txBody>
      </p:sp>
      <p:sp>
        <p:nvSpPr>
          <p:cNvPr id="4118" name="テキスト ボックス 1">
            <a:extLst>
              <a:ext uri="{FF2B5EF4-FFF2-40B4-BE49-F238E27FC236}">
                <a16:creationId xmlns:a16="http://schemas.microsoft.com/office/drawing/2014/main" id="{4B3DE95B-537E-3066-DAF5-3026D07F6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954" y="1449590"/>
            <a:ext cx="4968000" cy="11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>
            <a:lvl1pPr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1pPr>
            <a:lvl2pPr marL="742950" indent="-28575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2pPr>
            <a:lvl3pPr marL="11430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3pPr>
            <a:lvl4pPr marL="16002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4pPr>
            <a:lvl5pPr marL="2057400" indent="-228600"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 b="1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送付先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〒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450-0002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愛知県名古屋市中村区名駅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4-38</a:t>
            </a:r>
            <a:endParaRPr lang="ja-JP" altLang="en-US" sz="120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ウインクあいち（愛知県産業労働センター）</a:t>
            </a:r>
            <a:r>
              <a:rPr lang="en-US" altLang="ja-JP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6F</a:t>
            </a:r>
            <a:r>
              <a:rPr lang="ja-JP" altLang="en-US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200" b="0" spc="-4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601</a:t>
            </a: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第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回日本リンパ腫学会学術集会・総会</a:t>
            </a:r>
            <a:r>
              <a:rPr lang="en-US" altLang="ja-JP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lang="zh-CN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CN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28</a:t>
            </a:r>
            <a:r>
              <a:rPr lang="zh-CN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回日本血液病理研究会</a:t>
            </a:r>
            <a:endParaRPr lang="en-US" altLang="zh-CN" sz="1200" b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just" eaLnBrk="1" hangingPunct="1">
              <a:lnSpc>
                <a:spcPct val="120000"/>
              </a:lnSpc>
            </a:pPr>
            <a:r>
              <a:rPr lang="ja-JP" altLang="en-US" sz="1200" b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運営本部 宛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TEL: 052-571-6131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2459</TotalTime>
  <Words>205</Words>
  <Application>Microsoft Office PowerPoint</Application>
  <PresentationFormat>ユーザー設定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メイリオ</vt:lpstr>
      <vt:lpstr>Arial</vt:lpstr>
      <vt:lpstr>Calibri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Hanae Kito</cp:lastModifiedBy>
  <cp:revision>214</cp:revision>
  <cp:lastPrinted>2025-01-24T07:49:06Z</cp:lastPrinted>
  <dcterms:created xsi:type="dcterms:W3CDTF">2004-05-07T09:59:53Z</dcterms:created>
  <dcterms:modified xsi:type="dcterms:W3CDTF">2025-05-07T06:54:37Z</dcterms:modified>
</cp:coreProperties>
</file>