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handoutMasterIdLst>
    <p:handoutMasterId r:id="rId4"/>
  </p:handoutMasterIdLst>
  <p:sldIdLst>
    <p:sldId id="261" r:id="rId2"/>
  </p:sldIdLst>
  <p:sldSz cx="12192000" cy="6858000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5pPr>
    <a:lvl6pPr marL="2286000" algn="l" defTabSz="914400" rtl="0" eaLnBrk="1" latinLnBrk="0" hangingPunct="1"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6pPr>
    <a:lvl7pPr marL="2743200" algn="l" defTabSz="914400" rtl="0" eaLnBrk="1" latinLnBrk="0" hangingPunct="1"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7pPr>
    <a:lvl8pPr marL="3200400" algn="l" defTabSz="914400" rtl="0" eaLnBrk="1" latinLnBrk="0" hangingPunct="1"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8pPr>
    <a:lvl9pPr marL="3657600" algn="l" defTabSz="914400" rtl="0" eaLnBrk="1" latinLnBrk="0" hangingPunct="1">
      <a:defRPr kumimoji="1" sz="2400" kern="1200">
        <a:solidFill>
          <a:schemeClr val="tx1"/>
        </a:solidFill>
        <a:latin typeface="Times New Roman" panose="02020603050405020304" pitchFamily="18" charset="0"/>
        <a:ea typeface="ＭＳ Ｐゴシック" panose="020B0600070205080204" pitchFamily="50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1F"/>
    <a:srgbClr val="00FFFF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7" autoAdjust="0"/>
    <p:restoredTop sz="94575" autoAdjust="0"/>
  </p:normalViewPr>
  <p:slideViewPr>
    <p:cSldViewPr snapToGrid="0">
      <p:cViewPr varScale="1">
        <p:scale>
          <a:sx n="73" d="100"/>
          <a:sy n="73" d="100"/>
        </p:scale>
        <p:origin x="380" y="52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notesMaster" Target="notesMasters/notesMaster1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>
            <a:extLst>
              <a:ext uri="{FF2B5EF4-FFF2-40B4-BE49-F238E27FC236}">
                <a16:creationId xmlns:a16="http://schemas.microsoft.com/office/drawing/2014/main" id="{3932B3A3-639C-001F-1E6B-2B458E37C687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171" name="Rectangle 3">
            <a:extLst>
              <a:ext uri="{FF2B5EF4-FFF2-40B4-BE49-F238E27FC236}">
                <a16:creationId xmlns:a16="http://schemas.microsoft.com/office/drawing/2014/main" id="{FBB61192-B82D-99D0-F321-1BF0261C8AC9}"/>
              </a:ext>
            </a:extLst>
          </p:cNvPr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>
                <a:latin typeface="Times New Roman" pitchFamily="18" charset="0"/>
                <a:ea typeface="+mn-ea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172" name="Rectangle 4">
            <a:extLst>
              <a:ext uri="{FF2B5EF4-FFF2-40B4-BE49-F238E27FC236}">
                <a16:creationId xmlns:a16="http://schemas.microsoft.com/office/drawing/2014/main" id="{8B029A5F-B18E-192B-6896-DD89392C7A4F}"/>
              </a:ext>
            </a:extLst>
          </p:cNvPr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173" name="Rectangle 5">
            <a:extLst>
              <a:ext uri="{FF2B5EF4-FFF2-40B4-BE49-F238E27FC236}">
                <a16:creationId xmlns:a16="http://schemas.microsoft.com/office/drawing/2014/main" id="{E2DD9199-8B20-A7B7-D93C-E256139A8844}"/>
              </a:ext>
            </a:extLst>
          </p:cNvPr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/>
            </a:lvl1pPr>
          </a:lstStyle>
          <a:p>
            <a:pPr>
              <a:defRPr/>
            </a:pPr>
            <a:fld id="{FEA93340-8C51-4E53-8D4F-BA244B2CE6E0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>
            <a:extLst>
              <a:ext uri="{FF2B5EF4-FFF2-40B4-BE49-F238E27FC236}">
                <a16:creationId xmlns:a16="http://schemas.microsoft.com/office/drawing/2014/main" id="{198A1D46-3718-BDEB-83CD-C826B8769814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147" name="Rectangle 3">
            <a:extLst>
              <a:ext uri="{FF2B5EF4-FFF2-40B4-BE49-F238E27FC236}">
                <a16:creationId xmlns:a16="http://schemas.microsoft.com/office/drawing/2014/main" id="{5D3B30FD-227D-E423-E1CC-9A279F3FC7BD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>
                <a:latin typeface="Times New Roman" pitchFamily="18" charset="0"/>
                <a:ea typeface="+mn-ea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3076" name="Rectangle 4">
            <a:extLst>
              <a:ext uri="{FF2B5EF4-FFF2-40B4-BE49-F238E27FC236}">
                <a16:creationId xmlns:a16="http://schemas.microsoft.com/office/drawing/2014/main" id="{5332B8BE-E56C-D961-85ED-44A640EAE867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149" name="Rectangle 5">
            <a:extLst>
              <a:ext uri="{FF2B5EF4-FFF2-40B4-BE49-F238E27FC236}">
                <a16:creationId xmlns:a16="http://schemas.microsoft.com/office/drawing/2014/main" id="{B76C59C9-7FB8-B543-1D0B-FD92640EEE20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ja-JP" noProof="0"/>
              <a:t>Click to edit Master text styles</a:t>
            </a:r>
          </a:p>
          <a:p>
            <a:pPr lvl="1"/>
            <a:r>
              <a:rPr lang="en-US" altLang="ja-JP" noProof="0"/>
              <a:t>Second level</a:t>
            </a:r>
          </a:p>
          <a:p>
            <a:pPr lvl="2"/>
            <a:r>
              <a:rPr lang="en-US" altLang="ja-JP" noProof="0"/>
              <a:t>Third level</a:t>
            </a:r>
          </a:p>
          <a:p>
            <a:pPr lvl="3"/>
            <a:r>
              <a:rPr lang="en-US" altLang="ja-JP" noProof="0"/>
              <a:t>Fourth level</a:t>
            </a:r>
          </a:p>
          <a:p>
            <a:pPr lvl="4"/>
            <a:r>
              <a:rPr lang="en-US" altLang="ja-JP" noProof="0"/>
              <a:t>Fifth level</a:t>
            </a:r>
          </a:p>
        </p:txBody>
      </p:sp>
      <p:sp>
        <p:nvSpPr>
          <p:cNvPr id="6150" name="Rectangle 6">
            <a:extLst>
              <a:ext uri="{FF2B5EF4-FFF2-40B4-BE49-F238E27FC236}">
                <a16:creationId xmlns:a16="http://schemas.microsoft.com/office/drawing/2014/main" id="{A477130D-B804-8AAC-CFD8-7CC365CD5306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151" name="Rectangle 7">
            <a:extLst>
              <a:ext uri="{FF2B5EF4-FFF2-40B4-BE49-F238E27FC236}">
                <a16:creationId xmlns:a16="http://schemas.microsoft.com/office/drawing/2014/main" id="{EF7B5991-D3D6-5A07-1930-FA2A5BB0EE9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/>
            </a:lvl1pPr>
          </a:lstStyle>
          <a:p>
            <a:pPr>
              <a:defRPr/>
            </a:pPr>
            <a:fld id="{E05EE622-44A2-4C10-9784-05B98BCD04C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ja-JP" altLang="en-US"/>
              <a:t>マスタ サブタイトルの書式設定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D612B935-415E-714F-0F54-3DE5C913F149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24D95C65-6C99-AE78-AEB0-12877191CAEC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04D8A4C9-7386-8C65-C611-23B948FEC15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31DAB45-E299-4B81-9967-277961242260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84857384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054A0774-479D-8F3C-A617-EE5DABAC63B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0E9684E6-0111-1E65-0108-F081E9EA8862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D5C6138-995A-C38C-27FD-355323D3D06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12744F6-46E8-498D-AC14-07D305D1CF32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3774289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6A98ACB5-23A0-2D46-2256-B8EACF1B319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735E9203-A95A-507B-9338-2462A46DFB22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F9B97B36-9E8A-FDD2-BA59-6600421B650C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EE8B0F9-4B8B-434B-949E-D1BE72FFE83D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70410615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9144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61976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C2B23B7-F7C5-2BDB-2BEC-DA9ACA92E2A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F56EBFE9-4A18-5EDA-EC40-3AF377B76A6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10B09954-B548-6D93-DC92-2D5DEA9B882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8F57085-CE90-4A65-98C8-FE56E135FC0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423094914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2A3B10C6-2967-C719-190B-1F54C4A7B7B9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F4ED089A-74A8-7683-E81F-E83C166C084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749D671F-0DF7-273A-A021-98AED5F3C6B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CF7D0A6-8D1E-46D2-A7F7-429657D60EC7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49776979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ACD9E6EA-7FAC-29F9-5A85-5846808AF46A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6BDDF301-02B9-D75B-E72D-1EF9FB5B927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5F78079A-04DD-FC4E-4A53-D366DC40886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6B3DA09-5497-4AAD-89BD-F2D447030E1E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10177301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13C64313-5640-BA35-FF98-931DC1DA1C7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9BE0C81E-0325-4BD5-EA3F-C34EEF90DAA1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952262A6-7603-0EED-A81D-ADF9D0E25AD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09D17F-5153-4BDD-8A2A-B4837F08B59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10334043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7ECCD75B-1C03-1793-BD79-3F45B14B22F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47AFEAE-4F2F-8635-DBB6-B0E993349C0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A2865EC-EA4B-213E-70CC-2391FF297E5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9FC1E9A-5378-480A-B3DF-1C8D7C0DFFBE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1413839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ja-JP" altLang="en-US" noProof="0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B5A032C-61F6-8200-E8F7-F3B91A18013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915F0C50-E633-6819-8561-48ECBF91090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0BF3583-A7E5-8CD5-792E-7E7E71E725E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6E36D43-E096-429B-AD60-9C93043946C8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59263997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8E83E759-19B0-E092-4961-B81F77B6C0F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1D11F037-CC44-C606-5773-FA7BA6C4178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53CDCA94-DE07-97AE-EC4D-BA9F2210B10B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5C906EE-1C3E-4951-9EE1-716EAF32B23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1979565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8686800" y="609600"/>
            <a:ext cx="2590800" cy="5486400"/>
          </a:xfrm>
        </p:spPr>
        <p:txBody>
          <a:bodyPr vert="eaVert"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914400" y="609600"/>
            <a:ext cx="7569200" cy="5486400"/>
          </a:xfrm>
        </p:spPr>
        <p:txBody>
          <a:bodyPr vert="eaVert"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D5AA2905-8D0A-B0AF-C921-167B95390C2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84094DE5-AC35-17D8-AE71-35078A4E1C8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FA2983A4-6E19-4B9B-D117-7326005E37F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A8726D1-AA15-4BD0-822E-DD22D1342BAF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657426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18185E"/>
            </a:gs>
            <a:gs pos="100000">
              <a:schemeClr val="accent2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0D21F191-B468-2CBD-98D1-CE4ED711DBE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914400" y="609600"/>
            <a:ext cx="103632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</a:t>
            </a:r>
            <a:r>
              <a:rPr lang="en-US" altLang="ja-JP"/>
              <a:t> </a:t>
            </a:r>
            <a:r>
              <a:rPr lang="ja-JP" altLang="en-US"/>
              <a:t>タイトルの書式設定</a:t>
            </a:r>
            <a:endParaRPr lang="en-US" altLang="ja-JP"/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903BC71A-0BDD-EE75-E08D-7A8E6D70752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1981200"/>
            <a:ext cx="103632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</a:t>
            </a:r>
            <a:r>
              <a:rPr lang="en-US" altLang="ja-JP"/>
              <a:t> </a:t>
            </a:r>
            <a:r>
              <a:rPr lang="ja-JP" altLang="en-US"/>
              <a:t>テキストの書式設定</a:t>
            </a:r>
            <a:endParaRPr lang="en-US" altLang="ja-JP"/>
          </a:p>
          <a:p>
            <a:pPr lvl="1"/>
            <a:r>
              <a:rPr lang="ja-JP" altLang="en-US"/>
              <a:t>第</a:t>
            </a:r>
            <a:r>
              <a:rPr lang="en-US" altLang="ja-JP"/>
              <a:t> 2 </a:t>
            </a:r>
            <a:r>
              <a:rPr lang="ja-JP" altLang="en-US"/>
              <a:t>レベル</a:t>
            </a:r>
            <a:endParaRPr lang="en-US" altLang="ja-JP"/>
          </a:p>
          <a:p>
            <a:pPr lvl="2"/>
            <a:r>
              <a:rPr lang="ja-JP" altLang="en-US"/>
              <a:t>第</a:t>
            </a:r>
            <a:r>
              <a:rPr lang="en-US" altLang="ja-JP"/>
              <a:t> 3 </a:t>
            </a:r>
            <a:r>
              <a:rPr lang="ja-JP" altLang="en-US"/>
              <a:t>レベル</a:t>
            </a:r>
            <a:endParaRPr lang="en-US" altLang="ja-JP"/>
          </a:p>
          <a:p>
            <a:pPr lvl="3"/>
            <a:r>
              <a:rPr lang="ja-JP" altLang="en-US"/>
              <a:t>第</a:t>
            </a:r>
            <a:r>
              <a:rPr lang="en-US" altLang="ja-JP"/>
              <a:t> 4 </a:t>
            </a:r>
            <a:r>
              <a:rPr lang="ja-JP" altLang="en-US"/>
              <a:t>レベル</a:t>
            </a:r>
            <a:endParaRPr lang="en-US" altLang="ja-JP"/>
          </a:p>
          <a:p>
            <a:pPr lvl="4"/>
            <a:r>
              <a:rPr lang="ja-JP" altLang="en-US"/>
              <a:t>第</a:t>
            </a:r>
            <a:r>
              <a:rPr lang="en-US" altLang="ja-JP"/>
              <a:t> 5 </a:t>
            </a:r>
            <a:r>
              <a:rPr lang="ja-JP" altLang="en-US"/>
              <a:t>レベル</a:t>
            </a:r>
            <a:endParaRPr lang="en-US" altLang="ja-JP"/>
          </a:p>
        </p:txBody>
      </p:sp>
      <p:sp>
        <p:nvSpPr>
          <p:cNvPr id="1028" name="Rectangle 4">
            <a:extLst>
              <a:ext uri="{FF2B5EF4-FFF2-40B4-BE49-F238E27FC236}">
                <a16:creationId xmlns:a16="http://schemas.microsoft.com/office/drawing/2014/main" id="{20762239-A5A0-4DAE-D905-0B7D951C84FB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9144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kumimoji="0" sz="1400">
                <a:latin typeface="Times New Roman" pitchFamily="18" charset="0"/>
                <a:ea typeface="ＭＳ Ｐゴシック" charset="-128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29" name="Rectangle 5">
            <a:extLst>
              <a:ext uri="{FF2B5EF4-FFF2-40B4-BE49-F238E27FC236}">
                <a16:creationId xmlns:a16="http://schemas.microsoft.com/office/drawing/2014/main" id="{F7E03D04-4FEC-AEB5-9C54-8C9D78F91139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165600" y="6248400"/>
            <a:ext cx="3860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kumimoji="0" sz="1400">
                <a:latin typeface="Times New Roman" pitchFamily="18" charset="0"/>
                <a:ea typeface="ＭＳ Ｐゴシック" charset="-128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109C87F4-F310-1331-B2B6-49CFCF7F021C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7376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400"/>
            </a:lvl1pPr>
          </a:lstStyle>
          <a:p>
            <a:pPr>
              <a:defRPr/>
            </a:pPr>
            <a:fld id="{54A03205-1A03-47D1-A4E7-A20CCB8AF81F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9" r:id="rId7"/>
    <p:sldLayoutId id="2147483715" r:id="rId8"/>
    <p:sldLayoutId id="2147483716" r:id="rId9"/>
    <p:sldLayoutId id="2147483717" r:id="rId10"/>
    <p:sldLayoutId id="2147483718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>
            <a:extLst>
              <a:ext uri="{FF2B5EF4-FFF2-40B4-BE49-F238E27FC236}">
                <a16:creationId xmlns:a16="http://schemas.microsoft.com/office/drawing/2014/main" id="{2B2C6B20-BD7F-82E3-EE94-C815672B2FEA}"/>
              </a:ext>
            </a:extLst>
          </p:cNvPr>
          <p:cNvSpPr>
            <a:spLocks noGrp="1" noChangeArrowheads="1"/>
          </p:cNvSpPr>
          <p:nvPr/>
        </p:nvSpPr>
        <p:spPr bwMode="auto">
          <a:xfrm>
            <a:off x="1979614" y="473075"/>
            <a:ext cx="8237537" cy="2286000"/>
          </a:xfrm>
          <a:prstGeom prst="rect">
            <a:avLst/>
          </a:prstGeom>
          <a:solidFill>
            <a:srgbClr val="00008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ja-JP" altLang="en-US" b="1">
                <a:solidFill>
                  <a:schemeClr val="bg1"/>
                </a:solidFill>
                <a:latin typeface="ＭＳ Ｐゴシック" panose="020B0600070205080204" pitchFamily="50" charset="-128"/>
              </a:rPr>
              <a:t>第</a:t>
            </a:r>
            <a:r>
              <a:rPr lang="en-US" altLang="ja-JP" b="1">
                <a:solidFill>
                  <a:schemeClr val="bg1"/>
                </a:solidFill>
                <a:latin typeface="ＭＳ Ｐゴシック" panose="020B0600070205080204" pitchFamily="50" charset="-128"/>
              </a:rPr>
              <a:t>33</a:t>
            </a:r>
            <a:r>
              <a:rPr lang="ja-JP" altLang="en-US" b="1">
                <a:solidFill>
                  <a:schemeClr val="bg1"/>
                </a:solidFill>
                <a:latin typeface="ＭＳ Ｐゴシック" panose="020B0600070205080204" pitchFamily="50" charset="-128"/>
              </a:rPr>
              <a:t>回泌尿器科分子・細胞研究会</a:t>
            </a:r>
            <a:r>
              <a:rPr lang="ja-JP" altLang="ja-JP" b="1">
                <a:solidFill>
                  <a:schemeClr val="bg1"/>
                </a:solidFill>
                <a:latin typeface="ＭＳ Ｐゴシック" panose="020B0600070205080204" pitchFamily="50" charset="-128"/>
              </a:rPr>
              <a:t>ＣＯＩ 開示</a:t>
            </a:r>
            <a:br>
              <a:rPr lang="ja-JP" altLang="ja-JP" sz="3600" b="1">
                <a:solidFill>
                  <a:schemeClr val="bg1"/>
                </a:solidFill>
                <a:latin typeface="ＭＳ Ｐゴシック" panose="020B0600070205080204" pitchFamily="50" charset="-128"/>
              </a:rPr>
            </a:br>
            <a:r>
              <a:rPr lang="ja-JP" altLang="ja-JP" sz="1600" b="1">
                <a:solidFill>
                  <a:schemeClr val="bg1"/>
                </a:solidFill>
                <a:latin typeface="ＭＳ Ｐゴシック" panose="020B0600070205080204" pitchFamily="50" charset="-128"/>
              </a:rPr>
              <a:t>　</a:t>
            </a:r>
            <a:br>
              <a:rPr lang="ja-JP" altLang="ja-JP" sz="2400" b="1" i="1">
                <a:solidFill>
                  <a:srgbClr val="FFFF1F"/>
                </a:solidFill>
                <a:latin typeface="ＭＳ Ｐゴシック" panose="020B0600070205080204" pitchFamily="50" charset="-128"/>
              </a:rPr>
            </a:br>
            <a:r>
              <a:rPr lang="ja-JP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発表者名：　○○ ○○</a:t>
            </a:r>
            <a:r>
              <a:rPr lang="en-US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,</a:t>
            </a:r>
            <a:r>
              <a:rPr lang="ja-JP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 </a:t>
            </a:r>
            <a:r>
              <a:rPr lang="en-US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 </a:t>
            </a:r>
            <a:r>
              <a:rPr lang="ja-JP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○○ ○○</a:t>
            </a:r>
            <a:r>
              <a:rPr lang="en-US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,</a:t>
            </a:r>
            <a:r>
              <a:rPr lang="ja-JP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 </a:t>
            </a:r>
            <a:r>
              <a:rPr lang="en-US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 </a:t>
            </a:r>
            <a:r>
              <a:rPr lang="ja-JP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○○ ○○</a:t>
            </a:r>
            <a:r>
              <a:rPr lang="en-US" altLang="ja-JP" sz="2400" b="1">
                <a:solidFill>
                  <a:srgbClr val="FFFF1F"/>
                </a:solidFill>
                <a:latin typeface="ＭＳ Ｐゴシック" panose="020B0600070205080204" pitchFamily="50" charset="-128"/>
              </a:rPr>
              <a:t> </a:t>
            </a:r>
            <a:endParaRPr lang="ja-JP" altLang="ja-JP" sz="2400" b="1">
              <a:solidFill>
                <a:srgbClr val="FFFF1F"/>
              </a:solidFill>
              <a:latin typeface="ＭＳ Ｐゴシック" panose="020B0600070205080204" pitchFamily="50" charset="-128"/>
            </a:endParaRPr>
          </a:p>
        </p:txBody>
      </p:sp>
      <p:sp>
        <p:nvSpPr>
          <p:cNvPr id="5123" name="Rectangle 3">
            <a:extLst>
              <a:ext uri="{FF2B5EF4-FFF2-40B4-BE49-F238E27FC236}">
                <a16:creationId xmlns:a16="http://schemas.microsoft.com/office/drawing/2014/main" id="{481A6702-8C1E-4D5C-B364-B003E73AD17A}"/>
              </a:ext>
            </a:extLst>
          </p:cNvPr>
          <p:cNvSpPr>
            <a:spLocks noGrp="1" noChangeArrowheads="1"/>
          </p:cNvSpPr>
          <p:nvPr/>
        </p:nvSpPr>
        <p:spPr bwMode="auto">
          <a:xfrm>
            <a:off x="3021014" y="3517900"/>
            <a:ext cx="5927725" cy="1968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ja-JP" altLang="ja-JP" sz="2800" b="1">
              <a:solidFill>
                <a:schemeClr val="bg1"/>
              </a:solidFill>
              <a:latin typeface="ＭＳ Ｐゴシック" panose="020B0600070205080204" pitchFamily="50" charset="-128"/>
            </a:endParaRPr>
          </a:p>
          <a:p>
            <a:pPr eaLnBrk="1" hangingPunct="1">
              <a:spcBef>
                <a:spcPct val="0"/>
              </a:spcBef>
              <a:buFontTx/>
              <a:buNone/>
            </a:pPr>
            <a:r>
              <a:rPr lang="ja-JP" altLang="en-US" sz="2800">
                <a:solidFill>
                  <a:schemeClr val="bg1"/>
                </a:solidFill>
                <a:latin typeface="ＭＳ Ｐゴシック" panose="020B0600070205080204" pitchFamily="50" charset="-128"/>
              </a:rPr>
              <a:t>演題発表内容に関連し、発表者らに</a:t>
            </a:r>
            <a:endParaRPr lang="en-US" altLang="ja-JP" sz="2800">
              <a:solidFill>
                <a:schemeClr val="bg1"/>
              </a:solidFill>
              <a:latin typeface="ＭＳ Ｐゴシック" panose="020B0600070205080204" pitchFamily="50" charset="-128"/>
            </a:endParaRPr>
          </a:p>
          <a:p>
            <a:pPr eaLnBrk="1" hangingPunct="1">
              <a:spcBef>
                <a:spcPct val="0"/>
              </a:spcBef>
              <a:buFontTx/>
              <a:buNone/>
            </a:pPr>
            <a:r>
              <a:rPr lang="ja-JP" altLang="en-US" sz="2800">
                <a:solidFill>
                  <a:schemeClr val="bg1"/>
                </a:solidFill>
                <a:latin typeface="ＭＳ Ｐゴシック" panose="020B0600070205080204" pitchFamily="50" charset="-128"/>
              </a:rPr>
              <a:t>開示すべき</a:t>
            </a:r>
            <a:r>
              <a:rPr lang="en-US" altLang="ja-JP" sz="2800">
                <a:solidFill>
                  <a:schemeClr val="bg1"/>
                </a:solidFill>
                <a:latin typeface="ＭＳ Ｐゴシック" panose="020B0600070205080204" pitchFamily="50" charset="-128"/>
              </a:rPr>
              <a:t>COI</a:t>
            </a:r>
            <a:r>
              <a:rPr lang="ja-JP" altLang="en-US" sz="2800">
                <a:solidFill>
                  <a:schemeClr val="bg1"/>
                </a:solidFill>
                <a:latin typeface="ＭＳ Ｐゴシック" panose="020B0600070205080204" pitchFamily="50" charset="-128"/>
              </a:rPr>
              <a:t>関係にある企業などはありません</a:t>
            </a:r>
            <a:r>
              <a:rPr lang="ja-JP" altLang="ja-JP" sz="2800">
                <a:solidFill>
                  <a:schemeClr val="bg1"/>
                </a:solidFill>
                <a:latin typeface="ＭＳ Ｐゴシック" panose="020B0600070205080204" pitchFamily="50" charset="-128"/>
              </a:rPr>
              <a:t>。</a:t>
            </a:r>
            <a:endParaRPr lang="ja-JP" altLang="ja-JP" sz="4000" b="1">
              <a:solidFill>
                <a:schemeClr val="bg1"/>
              </a:solidFill>
              <a:latin typeface="ＭＳ Ｐゴシック" panose="020B0600070205080204" pitchFamily="50" charset="-128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テーマ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テーマ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398</TotalTime>
  <Words>50</Words>
  <Application>Microsoft Office PowerPoint</Application>
  <PresentationFormat>ワイド画面</PresentationFormat>
  <Paragraphs>4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2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4" baseType="lpstr">
      <vt:lpstr>ＭＳ Ｐゴシック</vt:lpstr>
      <vt:lpstr>Times New Roman</vt:lpstr>
      <vt:lpstr>Default Design</vt:lpstr>
      <vt:lpstr>PowerPoint プレゼンテーション</vt:lpstr>
    </vt:vector>
  </TitlesOfParts>
  <Company>Heart Failure Society of America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Travis Alexander Yano</dc:creator>
  <cp:lastModifiedBy>2tom-yonehara</cp:lastModifiedBy>
  <cp:revision>95</cp:revision>
  <cp:lastPrinted>2010-04-28T01:42:11Z</cp:lastPrinted>
  <dcterms:created xsi:type="dcterms:W3CDTF">2000-09-04T17:39:07Z</dcterms:created>
  <dcterms:modified xsi:type="dcterms:W3CDTF">2023-08-28T03:24:41Z</dcterms:modified>
</cp:coreProperties>
</file>