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73" d="100"/>
          <a:sy n="73" d="100"/>
        </p:scale>
        <p:origin x="38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D453BA3-63C8-FA49-C0C0-F3DDF7D479C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E223E4B-48CD-EB35-6A14-19D2D6C1948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6DF65DB-77F5-EEA0-AE44-762ACF802E8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E8469894-47F5-9E6D-3829-803E4FD8130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D76141C4-B763-4ED6-8F5F-7CACC50D3C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6A946AB-2736-C3E4-AE5B-EBCF98EFB7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EB66BBF-1EB3-666B-6504-4856D29CF6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4FB0458-C65A-4740-95EB-FC3DBD5C113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3FA9B20-C391-29FC-4210-02D0FBD6C6D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1BADB8A-838D-3152-6049-7EDEB88BBE7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0D0B5E56-FD8C-D5C7-5024-0FC870E51F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3B1CC240-42AB-42D9-9386-3ECF4358BA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ACB1FA5-8095-9544-81C4-FEB22EDE6D1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B022DB4-F5FF-4666-979C-C0E877BB27A7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BC2EB643-AD8E-5055-04F6-1BA3315CF9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3B44CCE-7902-4AEC-7F76-F236C42FC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2F43B8-31A5-A2FF-DC04-410E33E6A3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293340-C6F5-710D-5D48-867BF15668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3CC086-0353-4E68-E4E4-D3B7E62940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9E84A-90F3-4CF0-AD12-E9565EEB20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965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148894-E308-F137-26BC-97F8271309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B45B68-906B-2614-F17A-EEE7AA9D14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AFC602-C97A-F9BC-FF01-F0F63F6B4B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46EB9-61E7-4498-906F-F85247655B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766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FA5A93-75FB-5D50-68B1-1CE4AE5A30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508EBB-3CA7-A98F-9481-FF41A0BD98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6D6F15-F445-6D19-D9FF-70A961D6CE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D6AB-242C-4EE0-8846-80EE64C9EC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517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F6428F-CEEB-B25E-65FC-47429DDD95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3D9067-D5DE-2FAF-4886-8825BCC813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F197A9-F8C2-6208-097A-178EC72097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7575C-B2DD-49AC-A9B6-C077C26857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282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0359FA-11DF-5703-DDC6-BBCB3D1BBA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C93B00-D6BD-09AD-3A09-6428555BD3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747C53-423A-681C-D028-BECE18F91F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B4E3-026B-4294-9D0A-DB7380FDBD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5419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D317EC-AB37-3A22-A9F3-0E70C312F4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B6F352-F712-E480-6BA0-D3CF296D1E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80200B-4DE7-80C6-E679-41847854F6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060E7-A476-408C-B534-A4F09818A6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3284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A2B826E-09D4-ABA0-8AEE-FBEC40A0AA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5EED5E2-46C6-138B-D973-6AF53F797D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8958EEC-A709-E180-9661-392A48C334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BDC0B-8E36-42B8-A95B-5594977632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770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870E4C4-47EC-9B94-169B-D95D922658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62E59FC-F604-DE65-192D-01C622E3D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1CAA4ED-5B7D-F71B-DECC-2A0F479CD7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A69D6-E694-4ED7-8883-B6845D2D8F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8162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84701A5-E8CE-08BE-50DA-6A2286EF0D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18D9231-42E2-24FA-9919-07CE297C95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7998F40-4011-7FAF-01B9-BD01552A86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2FD2A-E3FB-4E21-BB38-D453592B18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4345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0FECA4-1EF3-A68E-D823-54E8992E65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E6CB68-4593-992E-0D38-6DFDC60EB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2391BF-FF41-F95D-4E0C-061C2E0547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B1A3C-36FB-4436-9FDB-2303392504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570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0C6C4E-A078-5082-2615-4F0C42B082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8E0EA3-3CEE-1132-8B42-55A443E004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8BE876-8432-1A8B-7DCD-8B1194CC28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AD771-31DC-4E09-990D-6DAD7FACB9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069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BA8154-DC36-3560-3C4F-35FAFC4358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16DC5C9-9FB4-1B67-6815-646E38D68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B08F3DB-6E07-1449-5F32-4A683B622FA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C6931A-EE83-02C9-D6BD-5EB2EC6857C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9D12282-B18D-35C7-0115-CE01813517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AF1F8890-25B0-486A-A848-4B729DD5F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7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FE92ACA-859F-BEB8-0B2F-FBCBD37376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98639" y="473076"/>
            <a:ext cx="8575675" cy="1704975"/>
          </a:xfrm>
          <a:solidFill>
            <a:schemeClr val="accent6">
              <a:lumMod val="75000"/>
            </a:schemeClr>
          </a:solidFill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ja-JP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33</a:t>
            </a:r>
            <a:r>
              <a:rPr lang="ja-JP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回泌尿器科分子・細胞研究会ＣＯＩ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発表者名：　</a:t>
            </a:r>
            <a:r>
              <a:rPr lang="en-US" altLang="ja-JP" sz="24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 ○○,</a:t>
            </a:r>
            <a:r>
              <a:rPr lang="ja-JP" altLang="ja-JP" sz="24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4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ja-JP" sz="24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 ○○</a:t>
            </a:r>
            <a:r>
              <a:rPr lang="en-US" altLang="ja-JP" sz="24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,</a:t>
            </a:r>
            <a:r>
              <a:rPr lang="ja-JP" altLang="ja-JP" sz="24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4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ja-JP" sz="24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 ○○</a:t>
            </a:r>
            <a:r>
              <a:rPr lang="en-US" altLang="ja-JP" sz="24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63CE493-97B8-627A-E8C9-E9FA46AB9A7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351088" y="2292351"/>
            <a:ext cx="7639050" cy="4170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演題発表内容に関連し、筆頭および共同発表者が開示すべき</a:t>
            </a:r>
            <a:r>
              <a:rPr lang="en-US" altLang="ja-JP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関係にある企業などとして</a:t>
            </a:r>
            <a:endParaRPr lang="en-US" altLang="ja-JP" sz="2400" b="1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 b="1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発表者全員、過去</a:t>
            </a:r>
            <a:r>
              <a:rPr lang="en-US" altLang="ja-JP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年間を一括して</a:t>
            </a:r>
            <a:endParaRPr lang="en-US" altLang="ja-JP" sz="2400" b="1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研究費：</a:t>
            </a:r>
            <a:r>
              <a:rPr lang="en-US" altLang="ja-JP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製薬、ＸＸ薬品工業、</a:t>
            </a:r>
            <a:r>
              <a:rPr lang="en-US" altLang="ja-JP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28" charset="-128"/>
              </a:rPr>
              <a:t>□□</a:t>
            </a:r>
            <a:r>
              <a:rPr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</a:t>
            </a:r>
            <a:endParaRPr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従業員・役員・</a:t>
            </a:r>
            <a:r>
              <a:rPr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顧問職：</a:t>
            </a:r>
            <a:r>
              <a:rPr lang="en-US" altLang="ja-JP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</a:t>
            </a:r>
            <a:endParaRPr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株：△△株式会社</a:t>
            </a:r>
            <a:endParaRPr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特許使用料</a:t>
            </a:r>
            <a:endParaRPr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講演料：</a:t>
            </a:r>
            <a:r>
              <a:rPr lang="en-US" altLang="ja-JP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○○</a:t>
            </a:r>
            <a:r>
              <a:rPr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製薬、ＸＸ薬品、</a:t>
            </a:r>
            <a:endParaRPr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原稿料：△△製薬</a:t>
            </a:r>
            <a:endParaRPr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124" name="テキスト ボックス 3">
            <a:extLst>
              <a:ext uri="{FF2B5EF4-FFF2-40B4-BE49-F238E27FC236}">
                <a16:creationId xmlns:a16="http://schemas.microsoft.com/office/drawing/2014/main" id="{8B3775FA-AB2E-BF3B-51D8-AC647525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76" y="6026151"/>
            <a:ext cx="7434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bg1"/>
                </a:solidFill>
              </a:rPr>
              <a:t>（注：開示すべき内容が過去</a:t>
            </a:r>
            <a:r>
              <a:rPr lang="en-US" altLang="ja-JP" sz="2400">
                <a:solidFill>
                  <a:schemeClr val="bg1"/>
                </a:solidFill>
              </a:rPr>
              <a:t>3</a:t>
            </a:r>
            <a:r>
              <a:rPr lang="ja-JP" altLang="en-US" sz="2400">
                <a:solidFill>
                  <a:schemeClr val="bg1"/>
                </a:solidFill>
              </a:rPr>
              <a:t>年間にある項目のみ記載）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129</Words>
  <Application>Microsoft Office PowerPoint</Application>
  <PresentationFormat>ワイド画面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第33回泌尿器科分子・細胞研究会ＣＯＩ 開示 　 発表者名：　○○ ○○,  ○○ ○○,  ○○ ○○  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2tom-yonehara</cp:lastModifiedBy>
  <cp:revision>94</cp:revision>
  <cp:lastPrinted>2010-04-28T01:42:11Z</cp:lastPrinted>
  <dcterms:created xsi:type="dcterms:W3CDTF">2000-09-04T17:39:07Z</dcterms:created>
  <dcterms:modified xsi:type="dcterms:W3CDTF">2023-08-28T03:25:03Z</dcterms:modified>
</cp:coreProperties>
</file>