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4"/>
    <p:sldMasterId id="2147483816" r:id="rId5"/>
  </p:sldMasterIdLst>
  <p:notesMasterIdLst>
    <p:notesMasterId r:id="rId7"/>
  </p:notesMasterIdLst>
  <p:handoutMasterIdLst>
    <p:handoutMasterId r:id="rId8"/>
  </p:handoutMasterIdLst>
  <p:sldIdLst>
    <p:sldId id="353" r:id="rId6"/>
  </p:sldIdLst>
  <p:sldSz cx="12192000" cy="6858000"/>
  <p:notesSz cx="6735763" cy="9866313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sz="6000" b="1" kern="1200">
        <a:solidFill>
          <a:srgbClr val="FFFFFF"/>
        </a:solidFill>
        <a:latin typeface="Arial" charset="0"/>
        <a:ea typeface="ＭＳ ゴシック" pitchFamily="52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6000" b="1" kern="1200">
        <a:solidFill>
          <a:srgbClr val="FFFFFF"/>
        </a:solidFill>
        <a:latin typeface="Arial" charset="0"/>
        <a:ea typeface="ＭＳ ゴシック" pitchFamily="52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6000" b="1" kern="1200">
        <a:solidFill>
          <a:srgbClr val="FFFFFF"/>
        </a:solidFill>
        <a:latin typeface="Arial" charset="0"/>
        <a:ea typeface="ＭＳ ゴシック" pitchFamily="52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6000" b="1" kern="1200">
        <a:solidFill>
          <a:srgbClr val="FFFFFF"/>
        </a:solidFill>
        <a:latin typeface="Arial" charset="0"/>
        <a:ea typeface="ＭＳ ゴシック" pitchFamily="52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6000" b="1" kern="1200">
        <a:solidFill>
          <a:srgbClr val="FFFFFF"/>
        </a:solidFill>
        <a:latin typeface="Arial" charset="0"/>
        <a:ea typeface="ＭＳ ゴシック" pitchFamily="52" charset="-128"/>
        <a:cs typeface="+mn-cs"/>
      </a:defRPr>
    </a:lvl5pPr>
    <a:lvl6pPr marL="2286000" algn="l" defTabSz="914400" rtl="0" eaLnBrk="1" latinLnBrk="0" hangingPunct="1">
      <a:defRPr sz="6000" b="1" kern="1200">
        <a:solidFill>
          <a:srgbClr val="FFFFFF"/>
        </a:solidFill>
        <a:latin typeface="Arial" charset="0"/>
        <a:ea typeface="ＭＳ ゴシック" pitchFamily="52" charset="-128"/>
        <a:cs typeface="+mn-cs"/>
      </a:defRPr>
    </a:lvl6pPr>
    <a:lvl7pPr marL="2743200" algn="l" defTabSz="914400" rtl="0" eaLnBrk="1" latinLnBrk="0" hangingPunct="1">
      <a:defRPr sz="6000" b="1" kern="1200">
        <a:solidFill>
          <a:srgbClr val="FFFFFF"/>
        </a:solidFill>
        <a:latin typeface="Arial" charset="0"/>
        <a:ea typeface="ＭＳ ゴシック" pitchFamily="52" charset="-128"/>
        <a:cs typeface="+mn-cs"/>
      </a:defRPr>
    </a:lvl7pPr>
    <a:lvl8pPr marL="3200400" algn="l" defTabSz="914400" rtl="0" eaLnBrk="1" latinLnBrk="0" hangingPunct="1">
      <a:defRPr sz="6000" b="1" kern="1200">
        <a:solidFill>
          <a:srgbClr val="FFFFFF"/>
        </a:solidFill>
        <a:latin typeface="Arial" charset="0"/>
        <a:ea typeface="ＭＳ ゴシック" pitchFamily="52" charset="-128"/>
        <a:cs typeface="+mn-cs"/>
      </a:defRPr>
    </a:lvl8pPr>
    <a:lvl9pPr marL="3657600" algn="l" defTabSz="914400" rtl="0" eaLnBrk="1" latinLnBrk="0" hangingPunct="1">
      <a:defRPr sz="6000" b="1" kern="1200">
        <a:solidFill>
          <a:srgbClr val="FFFFFF"/>
        </a:solidFill>
        <a:latin typeface="Arial" charset="0"/>
        <a:ea typeface="ＭＳ ゴシック" pitchFamily="52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5238"/>
    <a:srgbClr val="045241"/>
    <a:srgbClr val="005229"/>
    <a:srgbClr val="000201"/>
    <a:srgbClr val="E00202"/>
    <a:srgbClr val="FF0000"/>
    <a:srgbClr val="044531"/>
    <a:srgbClr val="55C0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55" autoAdjust="0"/>
    <p:restoredTop sz="99860" autoAdjust="0"/>
  </p:normalViewPr>
  <p:slideViewPr>
    <p:cSldViewPr snapToGrid="0">
      <p:cViewPr varScale="1">
        <p:scale>
          <a:sx n="68" d="100"/>
          <a:sy n="68" d="100"/>
        </p:scale>
        <p:origin x="900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1" sz="1200" b="0" smtClean="0">
                <a:solidFill>
                  <a:schemeClr val="tx1"/>
                </a:solidFill>
                <a:effectLst/>
                <a:ea typeface="ＭＳ Ｐゴシック" pitchFamily="52" charset="-128"/>
              </a:defRPr>
            </a:lvl1pPr>
          </a:lstStyle>
          <a:p>
            <a:pPr>
              <a:defRPr/>
            </a:pPr>
            <a:r>
              <a:rPr lang="en-US" altLang="ja-JP"/>
              <a:t>102nd消化器内視鏡（第1会場）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200" b="0" smtClean="0">
                <a:solidFill>
                  <a:schemeClr val="tx1"/>
                </a:solidFill>
                <a:effectLst/>
                <a:ea typeface="ＭＳ Ｐゴシック" pitchFamily="5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kumimoji="1" sz="1200" b="0" smtClean="0">
                <a:solidFill>
                  <a:schemeClr val="tx1"/>
                </a:solidFill>
                <a:effectLst/>
                <a:ea typeface="ＭＳ Ｐゴシック" pitchFamily="5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73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1" sz="1200" b="0" smtClean="0">
                <a:solidFill>
                  <a:schemeClr val="tx1"/>
                </a:solidFill>
                <a:effectLst/>
                <a:ea typeface="ＭＳ Ｐゴシック" pitchFamily="52" charset="-128"/>
              </a:defRPr>
            </a:lvl1pPr>
          </a:lstStyle>
          <a:p>
            <a:pPr>
              <a:defRPr/>
            </a:pPr>
            <a:fld id="{386B98C3-6A1D-45A9-8329-2F7E8F0A102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1" sz="1200" b="0" smtClean="0">
                <a:solidFill>
                  <a:schemeClr val="tx1"/>
                </a:solidFill>
                <a:effectLst/>
                <a:ea typeface="ＭＳ Ｐゴシック" pitchFamily="52" charset="-128"/>
              </a:defRPr>
            </a:lvl1pPr>
          </a:lstStyle>
          <a:p>
            <a:pPr>
              <a:defRPr/>
            </a:pPr>
            <a:r>
              <a:rPr lang="en-US" altLang="ja-JP"/>
              <a:t>102nd消化器内視鏡（第1会場）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200" b="0" smtClean="0">
                <a:solidFill>
                  <a:schemeClr val="tx1"/>
                </a:solidFill>
                <a:effectLst/>
                <a:ea typeface="ＭＳ Ｐゴシック" pitchFamily="5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437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2437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kumimoji="1" sz="1200" b="0" smtClean="0">
                <a:solidFill>
                  <a:schemeClr val="tx1"/>
                </a:solidFill>
                <a:effectLst/>
                <a:ea typeface="ＭＳ Ｐゴシック" pitchFamily="5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437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1" sz="1200" b="0" smtClean="0">
                <a:solidFill>
                  <a:schemeClr val="tx1"/>
                </a:solidFill>
                <a:effectLst/>
                <a:ea typeface="ＭＳ Ｐゴシック" pitchFamily="52" charset="-128"/>
              </a:defRPr>
            </a:lvl1pPr>
          </a:lstStyle>
          <a:p>
            <a:pPr>
              <a:defRPr/>
            </a:pPr>
            <a:fld id="{37F15894-B015-4665-B140-0E5A5EB33AC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52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5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5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5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52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1"/>
            <a:ext cx="12192000" cy="6856413"/>
            <a:chOff x="0" y="0"/>
            <a:chExt cx="5760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>
                <a:gd name="T0" fmla="*/ 3193 w 5740"/>
                <a:gd name="T1" fmla="*/ 1816 h 3273"/>
                <a:gd name="T2" fmla="*/ 0 w 5740"/>
                <a:gd name="T3" fmla="*/ 0 h 3273"/>
                <a:gd name="T4" fmla="*/ 0 w 5740"/>
                <a:gd name="T5" fmla="*/ 522 h 3273"/>
                <a:gd name="T6" fmla="*/ 3037 w 5740"/>
                <a:gd name="T7" fmla="*/ 1978 h 3273"/>
                <a:gd name="T8" fmla="*/ 5740 w 5740"/>
                <a:gd name="T9" fmla="*/ 3273 h 3273"/>
                <a:gd name="T10" fmla="*/ 5740 w 5740"/>
                <a:gd name="T11" fmla="*/ 3267 h 3273"/>
                <a:gd name="T12" fmla="*/ 3193 w 5740"/>
                <a:gd name="T13" fmla="*/ 1816 h 3273"/>
                <a:gd name="T14" fmla="*/ 3193 w 5740"/>
                <a:gd name="T15" fmla="*/ 1816 h 3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>
                <a:gd name="T0" fmla="*/ 3163 w 5591"/>
                <a:gd name="T1" fmla="*/ 1714 h 3243"/>
                <a:gd name="T2" fmla="*/ 431 w 5591"/>
                <a:gd name="T3" fmla="*/ 0 h 3243"/>
                <a:gd name="T4" fmla="*/ 0 w 5591"/>
                <a:gd name="T5" fmla="*/ 0 h 3243"/>
                <a:gd name="T6" fmla="*/ 3086 w 5591"/>
                <a:gd name="T7" fmla="*/ 1786 h 3243"/>
                <a:gd name="T8" fmla="*/ 5591 w 5591"/>
                <a:gd name="T9" fmla="*/ 3243 h 3243"/>
                <a:gd name="T10" fmla="*/ 5591 w 5591"/>
                <a:gd name="T11" fmla="*/ 3237 h 3243"/>
                <a:gd name="T12" fmla="*/ 3163 w 5591"/>
                <a:gd name="T13" fmla="*/ 1714 h 3243"/>
                <a:gd name="T14" fmla="*/ 3163 w 5591"/>
                <a:gd name="T15" fmla="*/ 1714 h 3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>
                <a:gd name="T0" fmla="*/ 0 w 4042"/>
                <a:gd name="T1" fmla="*/ 156 h 192"/>
                <a:gd name="T2" fmla="*/ 4042 w 4042"/>
                <a:gd name="T3" fmla="*/ 192 h 192"/>
                <a:gd name="T4" fmla="*/ 4042 w 4042"/>
                <a:gd name="T5" fmla="*/ 144 h 192"/>
                <a:gd name="T6" fmla="*/ 0 w 4042"/>
                <a:gd name="T7" fmla="*/ 0 h 192"/>
                <a:gd name="T8" fmla="*/ 0 w 4042"/>
                <a:gd name="T9" fmla="*/ 156 h 192"/>
                <a:gd name="T10" fmla="*/ 0 w 4042"/>
                <a:gd name="T11" fmla="*/ 156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722 w 1722"/>
                <a:gd name="T1" fmla="*/ 66 h 66"/>
                <a:gd name="T2" fmla="*/ 1722 w 1722"/>
                <a:gd name="T3" fmla="*/ 60 h 66"/>
                <a:gd name="T4" fmla="*/ 0 w 1722"/>
                <a:gd name="T5" fmla="*/ 0 h 66"/>
                <a:gd name="T6" fmla="*/ 0 w 1722"/>
                <a:gd name="T7" fmla="*/ 48 h 66"/>
                <a:gd name="T8" fmla="*/ 1722 w 1722"/>
                <a:gd name="T9" fmla="*/ 66 h 66"/>
                <a:gd name="T10" fmla="*/ 1722 w 1722"/>
                <a:gd name="T11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>
                <a:gd name="T0" fmla="*/ 0 w 4789"/>
                <a:gd name="T1" fmla="*/ 329 h 329"/>
                <a:gd name="T2" fmla="*/ 4789 w 4789"/>
                <a:gd name="T3" fmla="*/ 77 h 329"/>
                <a:gd name="T4" fmla="*/ 4789 w 4789"/>
                <a:gd name="T5" fmla="*/ 0 h 329"/>
                <a:gd name="T6" fmla="*/ 0 w 4789"/>
                <a:gd name="T7" fmla="*/ 107 h 329"/>
                <a:gd name="T8" fmla="*/ 0 w 4789"/>
                <a:gd name="T9" fmla="*/ 329 h 329"/>
                <a:gd name="T10" fmla="*/ 0 w 4789"/>
                <a:gd name="T11" fmla="*/ 329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75 w 975"/>
                <a:gd name="T1" fmla="*/ 48 h 101"/>
                <a:gd name="T2" fmla="*/ 975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75 w 975"/>
                <a:gd name="T9" fmla="*/ 48 h 101"/>
                <a:gd name="T10" fmla="*/ 975 w 975"/>
                <a:gd name="T11" fmla="*/ 48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41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41 w 2141"/>
                <a:gd name="T7" fmla="*/ 0 h 198"/>
                <a:gd name="T8" fmla="*/ 2141 w 2141"/>
                <a:gd name="T9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>
                <a:gd name="T0" fmla="*/ 0 w 3623"/>
                <a:gd name="T1" fmla="*/ 348 h 348"/>
                <a:gd name="T2" fmla="*/ 311 w 3623"/>
                <a:gd name="T3" fmla="*/ 348 h 348"/>
                <a:gd name="T4" fmla="*/ 3623 w 3623"/>
                <a:gd name="T5" fmla="*/ 42 h 348"/>
                <a:gd name="T6" fmla="*/ 3623 w 3623"/>
                <a:gd name="T7" fmla="*/ 0 h 348"/>
                <a:gd name="T8" fmla="*/ 0 w 3623"/>
                <a:gd name="T9" fmla="*/ 264 h 348"/>
                <a:gd name="T10" fmla="*/ 0 w 3623"/>
                <a:gd name="T11" fmla="*/ 348 h 348"/>
                <a:gd name="T12" fmla="*/ 0 w 3623"/>
                <a:gd name="T13" fmla="*/ 348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82 w 2517"/>
                <a:gd name="T1" fmla="*/ 276 h 276"/>
                <a:gd name="T2" fmla="*/ 2517 w 2517"/>
                <a:gd name="T3" fmla="*/ 204 h 276"/>
                <a:gd name="T4" fmla="*/ 2260 w 2517"/>
                <a:gd name="T5" fmla="*/ 0 h 276"/>
                <a:gd name="T6" fmla="*/ 0 w 2517"/>
                <a:gd name="T7" fmla="*/ 276 h 276"/>
                <a:gd name="T8" fmla="*/ 2182 w 2517"/>
                <a:gd name="T9" fmla="*/ 276 h 276"/>
                <a:gd name="T10" fmla="*/ 2182 w 2517"/>
                <a:gd name="T11" fmla="*/ 276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>
                <a:gd name="T0" fmla="*/ 1405 w 1405"/>
                <a:gd name="T1" fmla="*/ 126 h 378"/>
                <a:gd name="T2" fmla="*/ 1405 w 1405"/>
                <a:gd name="T3" fmla="*/ 0 h 378"/>
                <a:gd name="T4" fmla="*/ 0 w 1405"/>
                <a:gd name="T5" fmla="*/ 174 h 378"/>
                <a:gd name="T6" fmla="*/ 257 w 1405"/>
                <a:gd name="T7" fmla="*/ 378 h 378"/>
                <a:gd name="T8" fmla="*/ 1405 w 1405"/>
                <a:gd name="T9" fmla="*/ 126 h 378"/>
                <a:gd name="T10" fmla="*/ 1405 w 1405"/>
                <a:gd name="T11" fmla="*/ 126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29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29 w 729"/>
                <a:gd name="T7" fmla="*/ 240 h 240"/>
                <a:gd name="T8" fmla="*/ 729 w 729"/>
                <a:gd name="T9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>
                <a:gd name="T0" fmla="*/ 0 w 5035"/>
                <a:gd name="T1" fmla="*/ 72 h 1672"/>
                <a:gd name="T2" fmla="*/ 5035 w 5035"/>
                <a:gd name="T3" fmla="*/ 1672 h 1672"/>
                <a:gd name="T4" fmla="*/ 5035 w 5035"/>
                <a:gd name="T5" fmla="*/ 1666 h 1672"/>
                <a:gd name="T6" fmla="*/ 0 w 5035"/>
                <a:gd name="T7" fmla="*/ 0 h 1672"/>
                <a:gd name="T8" fmla="*/ 0 w 5035"/>
                <a:gd name="T9" fmla="*/ 72 h 1672"/>
                <a:gd name="T10" fmla="*/ 0 w 5035"/>
                <a:gd name="T11" fmla="*/ 72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29 w 729"/>
                <a:gd name="T1" fmla="*/ 318 h 318"/>
                <a:gd name="T2" fmla="*/ 729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29 w 729"/>
                <a:gd name="T9" fmla="*/ 318 h 318"/>
                <a:gd name="T10" fmla="*/ 729 w 729"/>
                <a:gd name="T11" fmla="*/ 31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>
                <a:gd name="T0" fmla="*/ 0 w 5035"/>
                <a:gd name="T1" fmla="*/ 396 h 2188"/>
                <a:gd name="T2" fmla="*/ 5035 w 5035"/>
                <a:gd name="T3" fmla="*/ 2188 h 2188"/>
                <a:gd name="T4" fmla="*/ 5035 w 5035"/>
                <a:gd name="T5" fmla="*/ 2134 h 2188"/>
                <a:gd name="T6" fmla="*/ 0 w 5035"/>
                <a:gd name="T7" fmla="*/ 0 h 2188"/>
                <a:gd name="T8" fmla="*/ 0 w 5035"/>
                <a:gd name="T9" fmla="*/ 396 h 2188"/>
                <a:gd name="T10" fmla="*/ 0 w 5035"/>
                <a:gd name="T11" fmla="*/ 396 h 2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>
                <a:gd name="T0" fmla="*/ 0 w 3163"/>
                <a:gd name="T1" fmla="*/ 0 h 2727"/>
                <a:gd name="T2" fmla="*/ 3145 w 3163"/>
                <a:gd name="T3" fmla="*/ 2727 h 2727"/>
                <a:gd name="T4" fmla="*/ 3163 w 3163"/>
                <a:gd name="T5" fmla="*/ 2704 h 2727"/>
                <a:gd name="T6" fmla="*/ 102 w 3163"/>
                <a:gd name="T7" fmla="*/ 0 h 2727"/>
                <a:gd name="T8" fmla="*/ 0 w 3163"/>
                <a:gd name="T9" fmla="*/ 0 h 2727"/>
                <a:gd name="T10" fmla="*/ 0 w 3163"/>
                <a:gd name="T11" fmla="*/ 0 h 2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>
                <a:gd name="T0" fmla="*/ 323 w 323"/>
                <a:gd name="T1" fmla="*/ 299 h 299"/>
                <a:gd name="T2" fmla="*/ 323 w 323"/>
                <a:gd name="T3" fmla="*/ 263 h 299"/>
                <a:gd name="T4" fmla="*/ 18 w 323"/>
                <a:gd name="T5" fmla="*/ 0 h 299"/>
                <a:gd name="T6" fmla="*/ 0 w 323"/>
                <a:gd name="T7" fmla="*/ 23 h 299"/>
                <a:gd name="T8" fmla="*/ 323 w 323"/>
                <a:gd name="T9" fmla="*/ 299 h 299"/>
                <a:gd name="T10" fmla="*/ 323 w 323"/>
                <a:gd name="T11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>
                <a:gd name="T0" fmla="*/ 0 w 3122"/>
                <a:gd name="T1" fmla="*/ 0 h 2680"/>
                <a:gd name="T2" fmla="*/ 3026 w 3122"/>
                <a:gd name="T3" fmla="*/ 2680 h 2680"/>
                <a:gd name="T4" fmla="*/ 3122 w 3122"/>
                <a:gd name="T5" fmla="*/ 2590 h 2680"/>
                <a:gd name="T6" fmla="*/ 383 w 3122"/>
                <a:gd name="T7" fmla="*/ 0 h 2680"/>
                <a:gd name="T8" fmla="*/ 0 w 3122"/>
                <a:gd name="T9" fmla="*/ 0 h 2680"/>
                <a:gd name="T10" fmla="*/ 0 w 3122"/>
                <a:gd name="T11" fmla="*/ 0 h 2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>
                <a:gd name="T0" fmla="*/ 0 w 2517"/>
                <a:gd name="T1" fmla="*/ 0 h 2536"/>
                <a:gd name="T2" fmla="*/ 2517 w 2517"/>
                <a:gd name="T3" fmla="*/ 2536 h 2536"/>
                <a:gd name="T4" fmla="*/ 2517 w 2517"/>
                <a:gd name="T5" fmla="*/ 2536 h 2536"/>
                <a:gd name="T6" fmla="*/ 66 w 2517"/>
                <a:gd name="T7" fmla="*/ 0 h 2536"/>
                <a:gd name="T8" fmla="*/ 0 w 2517"/>
                <a:gd name="T9" fmla="*/ 0 h 2536"/>
                <a:gd name="T10" fmla="*/ 0 w 2517"/>
                <a:gd name="T11" fmla="*/ 0 h 2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>
                <a:gd name="T0" fmla="*/ 0 w 2200"/>
                <a:gd name="T1" fmla="*/ 0 h 2482"/>
                <a:gd name="T2" fmla="*/ 2188 w 2200"/>
                <a:gd name="T3" fmla="*/ 2482 h 2482"/>
                <a:gd name="T4" fmla="*/ 2200 w 2200"/>
                <a:gd name="T5" fmla="*/ 2476 h 2482"/>
                <a:gd name="T6" fmla="*/ 317 w 2200"/>
                <a:gd name="T7" fmla="*/ 0 h 2482"/>
                <a:gd name="T8" fmla="*/ 0 w 2200"/>
                <a:gd name="T9" fmla="*/ 0 h 2482"/>
                <a:gd name="T10" fmla="*/ 0 w 2200"/>
                <a:gd name="T11" fmla="*/ 0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>
                <a:gd name="T0" fmla="*/ 84 w 84"/>
                <a:gd name="T1" fmla="*/ 96 h 96"/>
                <a:gd name="T2" fmla="*/ 84 w 84"/>
                <a:gd name="T3" fmla="*/ 90 h 96"/>
                <a:gd name="T4" fmla="*/ 12 w 84"/>
                <a:gd name="T5" fmla="*/ 0 h 96"/>
                <a:gd name="T6" fmla="*/ 0 w 84"/>
                <a:gd name="T7" fmla="*/ 6 h 96"/>
                <a:gd name="T8" fmla="*/ 84 w 84"/>
                <a:gd name="T9" fmla="*/ 96 h 96"/>
                <a:gd name="T10" fmla="*/ 84 w 84"/>
                <a:gd name="T11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>
                <a:gd name="T0" fmla="*/ 0 w 574"/>
                <a:gd name="T1" fmla="*/ 0 h 1043"/>
                <a:gd name="T2" fmla="*/ 497 w 574"/>
                <a:gd name="T3" fmla="*/ 1043 h 1043"/>
                <a:gd name="T4" fmla="*/ 574 w 574"/>
                <a:gd name="T5" fmla="*/ 851 h 1043"/>
                <a:gd name="T6" fmla="*/ 251 w 574"/>
                <a:gd name="T7" fmla="*/ 0 h 1043"/>
                <a:gd name="T8" fmla="*/ 0 w 574"/>
                <a:gd name="T9" fmla="*/ 0 h 1043"/>
                <a:gd name="T10" fmla="*/ 0 w 574"/>
                <a:gd name="T11" fmla="*/ 0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>
                <a:gd name="T0" fmla="*/ 144 w 341"/>
                <a:gd name="T1" fmla="*/ 0 h 797"/>
                <a:gd name="T2" fmla="*/ 0 w 341"/>
                <a:gd name="T3" fmla="*/ 0 h 797"/>
                <a:gd name="T4" fmla="*/ 287 w 341"/>
                <a:gd name="T5" fmla="*/ 797 h 797"/>
                <a:gd name="T6" fmla="*/ 341 w 341"/>
                <a:gd name="T7" fmla="*/ 653 h 797"/>
                <a:gd name="T8" fmla="*/ 144 w 341"/>
                <a:gd name="T9" fmla="*/ 0 h 797"/>
                <a:gd name="T10" fmla="*/ 144 w 341"/>
                <a:gd name="T11" fmla="*/ 0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312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>
                <a:gd name="T0" fmla="*/ 0 w 5740"/>
                <a:gd name="T1" fmla="*/ 371 h 1864"/>
                <a:gd name="T2" fmla="*/ 5740 w 5740"/>
                <a:gd name="T3" fmla="*/ 1864 h 1864"/>
                <a:gd name="T4" fmla="*/ 5740 w 5740"/>
                <a:gd name="T5" fmla="*/ 1834 h 1864"/>
                <a:gd name="T6" fmla="*/ 0 w 5740"/>
                <a:gd name="T7" fmla="*/ 0 h 1864"/>
                <a:gd name="T8" fmla="*/ 0 w 5740"/>
                <a:gd name="T9" fmla="*/ 371 h 1864"/>
                <a:gd name="T10" fmla="*/ 0 w 5740"/>
                <a:gd name="T11" fmla="*/ 371 h 1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>
                <a:gd name="T0" fmla="*/ 0 w 5740"/>
                <a:gd name="T1" fmla="*/ 366 h 1337"/>
                <a:gd name="T2" fmla="*/ 5740 w 5740"/>
                <a:gd name="T3" fmla="*/ 1337 h 1337"/>
                <a:gd name="T4" fmla="*/ 5740 w 5740"/>
                <a:gd name="T5" fmla="*/ 1331 h 1337"/>
                <a:gd name="T6" fmla="*/ 0 w 5740"/>
                <a:gd name="T7" fmla="*/ 0 h 1337"/>
                <a:gd name="T8" fmla="*/ 0 w 5740"/>
                <a:gd name="T9" fmla="*/ 366 h 1337"/>
                <a:gd name="T10" fmla="*/ 0 w 5740"/>
                <a:gd name="T11" fmla="*/ 366 h 1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>
                <a:gd name="T0" fmla="*/ 0 w 5740"/>
                <a:gd name="T1" fmla="*/ 48 h 414"/>
                <a:gd name="T2" fmla="*/ 5740 w 5740"/>
                <a:gd name="T3" fmla="*/ 414 h 414"/>
                <a:gd name="T4" fmla="*/ 5740 w 5740"/>
                <a:gd name="T5" fmla="*/ 402 h 414"/>
                <a:gd name="T6" fmla="*/ 0 w 5740"/>
                <a:gd name="T7" fmla="*/ 0 h 414"/>
                <a:gd name="T8" fmla="*/ 0 w 5740"/>
                <a:gd name="T9" fmla="*/ 48 h 414"/>
                <a:gd name="T10" fmla="*/ 0 w 5740"/>
                <a:gd name="T11" fmla="*/ 48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>
                <a:gd name="T0" fmla="*/ 0 w 4448"/>
                <a:gd name="T1" fmla="*/ 0 h 3177"/>
                <a:gd name="T2" fmla="*/ 4448 w 4448"/>
                <a:gd name="T3" fmla="*/ 3177 h 3177"/>
                <a:gd name="T4" fmla="*/ 4448 w 4448"/>
                <a:gd name="T5" fmla="*/ 3153 h 3177"/>
                <a:gd name="T6" fmla="*/ 125 w 4448"/>
                <a:gd name="T7" fmla="*/ 0 h 3177"/>
                <a:gd name="T8" fmla="*/ 0 w 4448"/>
                <a:gd name="T9" fmla="*/ 0 h 3177"/>
                <a:gd name="T10" fmla="*/ 0 w 4448"/>
                <a:gd name="T11" fmla="*/ 0 h 3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>
                <a:gd name="T0" fmla="*/ 0 w 2428"/>
                <a:gd name="T1" fmla="*/ 0 h 2614"/>
                <a:gd name="T2" fmla="*/ 2428 w 2428"/>
                <a:gd name="T3" fmla="*/ 2614 h 2614"/>
                <a:gd name="T4" fmla="*/ 2428 w 2428"/>
                <a:gd name="T5" fmla="*/ 2608 h 2614"/>
                <a:gd name="T6" fmla="*/ 66 w 2428"/>
                <a:gd name="T7" fmla="*/ 0 h 2614"/>
                <a:gd name="T8" fmla="*/ 0 w 2428"/>
                <a:gd name="T9" fmla="*/ 0 h 2614"/>
                <a:gd name="T10" fmla="*/ 0 w 2428"/>
                <a:gd name="T11" fmla="*/ 0 h 2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>
                <a:gd name="T0" fmla="*/ 485 w 1800"/>
                <a:gd name="T1" fmla="*/ 0 h 2464"/>
                <a:gd name="T2" fmla="*/ 0 w 1800"/>
                <a:gd name="T3" fmla="*/ 0 h 2464"/>
                <a:gd name="T4" fmla="*/ 1800 w 1800"/>
                <a:gd name="T5" fmla="*/ 2464 h 2464"/>
                <a:gd name="T6" fmla="*/ 1800 w 1800"/>
                <a:gd name="T7" fmla="*/ 2248 h 2464"/>
                <a:gd name="T8" fmla="*/ 1794 w 1800"/>
                <a:gd name="T9" fmla="*/ 2248 h 2464"/>
                <a:gd name="T10" fmla="*/ 485 w 1800"/>
                <a:gd name="T11" fmla="*/ 0 h 2464"/>
                <a:gd name="T12" fmla="*/ 485 w 1800"/>
                <a:gd name="T13" fmla="*/ 0 h 2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>
                <a:gd name="T0" fmla="*/ 0 w 1232"/>
                <a:gd name="T1" fmla="*/ 0 h 2074"/>
                <a:gd name="T2" fmla="*/ 1232 w 1232"/>
                <a:gd name="T3" fmla="*/ 2074 h 2074"/>
                <a:gd name="T4" fmla="*/ 1232 w 1232"/>
                <a:gd name="T5" fmla="*/ 2038 h 2074"/>
                <a:gd name="T6" fmla="*/ 42 w 1232"/>
                <a:gd name="T7" fmla="*/ 0 h 2074"/>
                <a:gd name="T8" fmla="*/ 0 w 1232"/>
                <a:gd name="T9" fmla="*/ 0 h 2074"/>
                <a:gd name="T10" fmla="*/ 0 w 1232"/>
                <a:gd name="T11" fmla="*/ 0 h 2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>
                <a:gd name="T0" fmla="*/ 0 w 1058"/>
                <a:gd name="T1" fmla="*/ 0 h 1936"/>
                <a:gd name="T2" fmla="*/ 1058 w 1058"/>
                <a:gd name="T3" fmla="*/ 1936 h 1936"/>
                <a:gd name="T4" fmla="*/ 1058 w 1058"/>
                <a:gd name="T5" fmla="*/ 1930 h 1936"/>
                <a:gd name="T6" fmla="*/ 54 w 1058"/>
                <a:gd name="T7" fmla="*/ 0 h 1936"/>
                <a:gd name="T8" fmla="*/ 0 w 1058"/>
                <a:gd name="T9" fmla="*/ 0 h 1936"/>
                <a:gd name="T10" fmla="*/ 0 w 1058"/>
                <a:gd name="T11" fmla="*/ 0 h 1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>
                <a:gd name="T0" fmla="*/ 771 w 771"/>
                <a:gd name="T1" fmla="*/ 1433 h 1487"/>
                <a:gd name="T2" fmla="*/ 42 w 771"/>
                <a:gd name="T3" fmla="*/ 0 h 1487"/>
                <a:gd name="T4" fmla="*/ 0 w 771"/>
                <a:gd name="T5" fmla="*/ 0 h 1487"/>
                <a:gd name="T6" fmla="*/ 771 w 771"/>
                <a:gd name="T7" fmla="*/ 1487 h 1487"/>
                <a:gd name="T8" fmla="*/ 771 w 771"/>
                <a:gd name="T9" fmla="*/ 1433 h 1487"/>
                <a:gd name="T10" fmla="*/ 771 w 771"/>
                <a:gd name="T11" fmla="*/ 1433 h 1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ja-JP" altLang="en-US"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41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>
                  <a:gd name="T0" fmla="*/ 0 w 3659"/>
                  <a:gd name="T1" fmla="*/ 0 h 1313"/>
                  <a:gd name="T2" fmla="*/ 0 w 3659"/>
                  <a:gd name="T3" fmla="*/ 366 h 1313"/>
                  <a:gd name="T4" fmla="*/ 3635 w 3659"/>
                  <a:gd name="T5" fmla="*/ 1313 h 1313"/>
                  <a:gd name="T6" fmla="*/ 3647 w 3659"/>
                  <a:gd name="T7" fmla="*/ 1235 h 1313"/>
                  <a:gd name="T8" fmla="*/ 3659 w 3659"/>
                  <a:gd name="T9" fmla="*/ 1163 h 1313"/>
                  <a:gd name="T10" fmla="*/ 0 w 3659"/>
                  <a:gd name="T11" fmla="*/ 0 h 1313"/>
                  <a:gd name="T12" fmla="*/ 0 w 3659"/>
                  <a:gd name="T13" fmla="*/ 0 h 1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ja-JP" altLang="en-US" sz="60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>
                  <a:gd name="T0" fmla="*/ 2105 w 2105"/>
                  <a:gd name="T1" fmla="*/ 665 h 695"/>
                  <a:gd name="T2" fmla="*/ 24 w 2105"/>
                  <a:gd name="T3" fmla="*/ 0 h 695"/>
                  <a:gd name="T4" fmla="*/ 12 w 2105"/>
                  <a:gd name="T5" fmla="*/ 72 h 695"/>
                  <a:gd name="T6" fmla="*/ 0 w 2105"/>
                  <a:gd name="T7" fmla="*/ 150 h 695"/>
                  <a:gd name="T8" fmla="*/ 2105 w 2105"/>
                  <a:gd name="T9" fmla="*/ 695 h 695"/>
                  <a:gd name="T10" fmla="*/ 2105 w 2105"/>
                  <a:gd name="T11" fmla="*/ 665 h 695"/>
                  <a:gd name="T12" fmla="*/ 2105 w 2105"/>
                  <a:gd name="T13" fmla="*/ 665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ja-JP" altLang="en-US" sz="60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</p:grpSp>
      <p:sp>
        <p:nvSpPr>
          <p:cNvPr id="189482" name="Rectangle 42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09600" y="1600200"/>
            <a:ext cx="10972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4800"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189483" name="Rectangle 43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828800" y="3886200"/>
            <a:ext cx="85344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52" charset="2"/>
              <a:buNone/>
              <a:defRPr sz="3600"/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609600" y="6243638"/>
            <a:ext cx="28448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6" name="Rectangle 4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8737600" y="6243638"/>
            <a:ext cx="28448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</a:defRPr>
            </a:lvl1pPr>
          </a:lstStyle>
          <a:p>
            <a:pPr>
              <a:defRPr/>
            </a:pPr>
            <a:fld id="{2BFCE590-A722-4026-99FB-A95A029E3C4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9331A-3DCC-42B7-95B7-CA10F8C45E1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46E52-83E1-446B-9CAB-ED0C7077CE9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24F58-5BE7-4A7A-85BE-64E65D56062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DE4FA-6761-411E-A52E-9C77D4E1C59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928C8-96D4-4F8C-A1D3-0A6E2E6AD68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67442-DACB-401C-BC36-CD741F60CF8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C75CCD-C213-47A8-BEA0-B32BC8B914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EED1B-E881-4599-B1FC-571D2BD7E5A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22DDA-6EFE-465B-829D-2BEF0687254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EF6FB-9C05-448F-A72A-7894693E943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F88A8-347D-4069-B025-7967E31ACEA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35641"/>
            </a:gs>
            <a:gs pos="100000">
              <a:srgbClr val="1F8968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70" name="Rectangle 54"/>
          <p:cNvSpPr>
            <a:spLocks noChangeArrowheads="1"/>
          </p:cNvSpPr>
          <p:nvPr userDrawn="1"/>
        </p:nvSpPr>
        <p:spPr bwMode="auto">
          <a:xfrm>
            <a:off x="342901" y="315913"/>
            <a:ext cx="11478684" cy="62404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6C6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7E7E7E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ja-JP" altLang="en-US" sz="6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60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2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2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2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2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52" charset="2"/>
        <a:buBlip>
          <a:blip r:embed="rId13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52" charset="2"/>
        <a:buBlip>
          <a:blip r:embed="rId14"/>
        </a:buBlip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52" charset="2"/>
        <a:buBlip>
          <a:blip r:embed="rId15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52" charset="2"/>
        <a:buBlip>
          <a:blip r:embed="rId15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52" charset="2"/>
        <a:buBlip>
          <a:blip r:embed="rId15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52" charset="2"/>
        <a:buBlip>
          <a:blip r:embed="rId15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52" charset="2"/>
        <a:buBlip>
          <a:blip r:embed="rId15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35641"/>
            </a:gs>
            <a:gs pos="100000">
              <a:srgbClr val="1F8968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2051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1" sz="1200" b="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kumimoji="1" sz="1200" b="0" smtClean="0">
                <a:effectLst/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1" sz="1200" b="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</a:defRPr>
            </a:lvl1pPr>
          </a:lstStyle>
          <a:p>
            <a:pPr>
              <a:defRPr/>
            </a:pPr>
            <a:fld id="{EECE2709-BACA-4CBF-B858-FEE2288EAE5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49" r:id="rId1"/>
    <p:sldLayoutId id="2147483850" r:id="rId2"/>
    <p:sldLayoutId id="2147483851" r:id="rId3"/>
    <p:sldLayoutId id="2147483852" r:id="rId4"/>
    <p:sldLayoutId id="2147483853" r:id="rId5"/>
    <p:sldLayoutId id="2147483854" r:id="rId6"/>
    <p:sldLayoutId id="2147483855" r:id="rId7"/>
    <p:sldLayoutId id="2147483856" r:id="rId8"/>
    <p:sldLayoutId id="2147483857" r:id="rId9"/>
    <p:sldLayoutId id="2147483858" r:id="rId10"/>
    <p:sldLayoutId id="21474838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52" charset="0"/>
          <a:ea typeface="ＭＳ Ｐゴシック" pitchFamily="5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52" charset="0"/>
          <a:ea typeface="ＭＳ Ｐゴシック" pitchFamily="5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52" charset="0"/>
          <a:ea typeface="ＭＳ Ｐゴシック" pitchFamily="5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52" charset="0"/>
          <a:ea typeface="ＭＳ Ｐゴシック" pitchFamily="5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52" charset="0"/>
          <a:ea typeface="ＭＳ Ｐゴシック" pitchFamily="52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52" charset="0"/>
          <a:ea typeface="ＭＳ Ｐゴシック" pitchFamily="52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52" charset="0"/>
          <a:ea typeface="ＭＳ Ｐゴシック" pitchFamily="52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52" charset="0"/>
          <a:ea typeface="ＭＳ Ｐゴシック" pitchFamily="52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43" name="Rectangle 7"/>
          <p:cNvSpPr>
            <a:spLocks noChangeArrowheads="1"/>
          </p:cNvSpPr>
          <p:nvPr/>
        </p:nvSpPr>
        <p:spPr bwMode="auto">
          <a:xfrm>
            <a:off x="2149476" y="669926"/>
            <a:ext cx="7891463" cy="2682875"/>
          </a:xfrm>
          <a:prstGeom prst="rect">
            <a:avLst/>
          </a:prstGeom>
          <a:solidFill>
            <a:srgbClr val="044531"/>
          </a:solidFill>
          <a:ln w="12700">
            <a:solidFill>
              <a:srgbClr val="55C065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5944" name="Text Box 8"/>
          <p:cNvSpPr txBox="1">
            <a:spLocks noChangeArrowheads="1"/>
          </p:cNvSpPr>
          <p:nvPr/>
        </p:nvSpPr>
        <p:spPr bwMode="auto">
          <a:xfrm>
            <a:off x="2091218" y="469271"/>
            <a:ext cx="7911140" cy="272382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30000"/>
              </a:lnSpc>
            </a:pPr>
            <a:r>
              <a:rPr lang="ja-JP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日本医学教育学会大会</a:t>
            </a:r>
          </a:p>
          <a:p>
            <a:pPr>
              <a:lnSpc>
                <a:spcPct val="90000"/>
              </a:lnSpc>
            </a:pPr>
            <a:r>
              <a:rPr lang="en-US" altLang="ja-JP">
                <a:effectLst>
                  <a:outerShdw blurRad="38100" dist="38100" dir="2700000" algn="tl">
                    <a:srgbClr val="000000"/>
                  </a:outerShdw>
                </a:effectLst>
              </a:rPr>
              <a:t>COI</a:t>
            </a:r>
            <a:r>
              <a:rPr lang="en-US" altLang="ja-JP" sz="25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ja-JP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開示</a:t>
            </a:r>
            <a:endParaRPr lang="ja-JP" altLang="en-US" sz="4700" b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30000"/>
              </a:lnSpc>
            </a:pPr>
            <a:r>
              <a:rPr lang="ja-JP" altLang="en-US" sz="3000" b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筆頭発表者名：●●　●●</a:t>
            </a:r>
            <a:endParaRPr lang="ja-JP" altLang="en-US" sz="4700" b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3D5119DD-9264-DCEB-27F5-035F89C478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6214" y="4202135"/>
            <a:ext cx="9790472" cy="1301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l">
              <a:lnSpc>
                <a:spcPct val="130000"/>
              </a:lnSpc>
              <a:defRPr/>
            </a:pPr>
            <a:r>
              <a:rPr lang="ja-JP" alt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演題発表に関連し、開示すべき</a:t>
            </a:r>
            <a:r>
              <a:rPr lang="en-US" altLang="ja-JP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COI </a:t>
            </a:r>
            <a:r>
              <a:rPr lang="ja-JP" alt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関係にある</a:t>
            </a:r>
          </a:p>
          <a:p>
            <a:pPr algn="l">
              <a:lnSpc>
                <a:spcPct val="130000"/>
              </a:lnSpc>
              <a:defRPr/>
            </a:pPr>
            <a:r>
              <a:rPr lang="ja-JP" alt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企業などはありません。</a:t>
            </a: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Beam">
  <a:themeElements>
    <a:clrScheme name="">
      <a:dk1>
        <a:srgbClr val="769D93"/>
      </a:dk1>
      <a:lt1>
        <a:srgbClr val="FFFFFF"/>
      </a:lt1>
      <a:dk2>
        <a:srgbClr val="6B9294"/>
      </a:dk2>
      <a:lt2>
        <a:srgbClr val="FFFFCC"/>
      </a:lt2>
      <a:accent1>
        <a:srgbClr val="49847C"/>
      </a:accent1>
      <a:accent2>
        <a:srgbClr val="2F71B9"/>
      </a:accent2>
      <a:accent3>
        <a:srgbClr val="BAC7C8"/>
      </a:accent3>
      <a:accent4>
        <a:srgbClr val="DADADA"/>
      </a:accent4>
      <a:accent5>
        <a:srgbClr val="B1C2BF"/>
      </a:accent5>
      <a:accent6>
        <a:srgbClr val="2A66A7"/>
      </a:accent6>
      <a:hlink>
        <a:srgbClr val="93B6DC"/>
      </a:hlink>
      <a:folHlink>
        <a:srgbClr val="54CA89"/>
      </a:folHlink>
    </a:clrScheme>
    <a:fontScheme name="Beam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CC99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6000" b="1" i="0" u="none" strike="noStrike" cap="none" normalizeH="0" baseline="0" smtClean="0">
            <a:ln>
              <a:noFill/>
            </a:ln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ＭＳ ゴシック" pitchFamily="5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CC99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6000" b="1" i="0" u="none" strike="noStrike" cap="none" normalizeH="0" baseline="0" smtClean="0">
            <a:ln>
              <a:noFill/>
            </a:ln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ＭＳ ゴシック" pitchFamily="52" charset="-128"/>
          </a:defRPr>
        </a:defPPr>
      </a:lstStyle>
    </a:lnDef>
  </a:objectDefaults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 テーマ 1">
      <a:dk1>
        <a:srgbClr val="1F497D"/>
      </a:dk1>
      <a:lt1>
        <a:srgbClr val="FFFFFF"/>
      </a:lt1>
      <a:dk2>
        <a:srgbClr val="000000"/>
      </a:dk2>
      <a:lt2>
        <a:srgbClr val="EEECE1"/>
      </a:lt2>
      <a:accent1>
        <a:srgbClr val="4F81BD"/>
      </a:accent1>
      <a:accent2>
        <a:srgbClr val="C0504D"/>
      </a:accent2>
      <a:accent3>
        <a:srgbClr val="AAAAAA"/>
      </a:accent3>
      <a:accent4>
        <a:srgbClr val="DADADA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テーマ">
      <a:majorFont>
        <a:latin typeface="Calibri"/>
        <a:ea typeface="ＭＳ Ｐゴシック"/>
        <a:cs typeface=""/>
      </a:majorFont>
      <a:minorFont>
        <a:latin typeface="Calibri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CC99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6000" b="1" i="0" u="none" strike="noStrike" cap="none" normalizeH="0" baseline="0" smtClean="0">
            <a:ln>
              <a:noFill/>
            </a:ln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ＭＳ ゴシック" pitchFamily="5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CC99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6000" b="1" i="0" u="none" strike="noStrike" cap="none" normalizeH="0" baseline="0" smtClean="0">
            <a:ln>
              <a:noFill/>
            </a:ln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ＭＳ ゴシック" pitchFamily="52" charset="-128"/>
          </a:defRPr>
        </a:defPPr>
      </a:lstStyle>
    </a:lnDef>
  </a:objectDefaults>
  <a:extraClrSchemeLst>
    <a:extraClrScheme>
      <a:clrScheme name="Office テーマ 1">
        <a:dk1>
          <a:srgbClr val="1F497D"/>
        </a:dk1>
        <a:lt1>
          <a:srgbClr val="FFFFFF"/>
        </a:lt1>
        <a:dk2>
          <a:srgbClr val="000000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AAAAAA"/>
        </a:accent3>
        <a:accent4>
          <a:srgbClr val="DADADA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eam 2">
    <a:dk1>
      <a:srgbClr val="000080"/>
    </a:dk1>
    <a:lt1>
      <a:srgbClr val="FFFFFF"/>
    </a:lt1>
    <a:dk2>
      <a:srgbClr val="000099"/>
    </a:dk2>
    <a:lt2>
      <a:srgbClr val="FFFFFF"/>
    </a:lt2>
    <a:accent1>
      <a:srgbClr val="3366FF"/>
    </a:accent1>
    <a:accent2>
      <a:srgbClr val="7B46D0"/>
    </a:accent2>
    <a:accent3>
      <a:srgbClr val="AAAACA"/>
    </a:accent3>
    <a:accent4>
      <a:srgbClr val="DADADA"/>
    </a:accent4>
    <a:accent5>
      <a:srgbClr val="ADB8FF"/>
    </a:accent5>
    <a:accent6>
      <a:srgbClr val="6F3FBC"/>
    </a:accent6>
    <a:hlink>
      <a:srgbClr val="86D1EC"/>
    </a:hlink>
    <a:folHlink>
      <a:srgbClr val="45C984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b4661b8-f1c8-47c0-9718-0a96e2817d02">
      <Terms xmlns="http://schemas.microsoft.com/office/infopath/2007/PartnerControls"/>
    </lcf76f155ced4ddcb4097134ff3c332f>
    <TaxCatchAll xmlns="cc960392-a38f-4798-88d3-3eea7d66179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BDAC5D7C7C8F24EB6AD8647C0B29214" ma:contentTypeVersion="14" ma:contentTypeDescription="新しいドキュメントを作成します。" ma:contentTypeScope="" ma:versionID="aae058140ebeda371d6dbc0734e5e67d">
  <xsd:schema xmlns:xsd="http://www.w3.org/2001/XMLSchema" xmlns:xs="http://www.w3.org/2001/XMLSchema" xmlns:p="http://schemas.microsoft.com/office/2006/metadata/properties" xmlns:ns2="ab4661b8-f1c8-47c0-9718-0a96e2817d02" xmlns:ns3="cc960392-a38f-4798-88d3-3eea7d661793" targetNamespace="http://schemas.microsoft.com/office/2006/metadata/properties" ma:root="true" ma:fieldsID="7bcd913fe3b45d06abc9e1313e7fcadd" ns2:_="" ns3:_="">
    <xsd:import namespace="ab4661b8-f1c8-47c0-9718-0a96e2817d02"/>
    <xsd:import namespace="cc960392-a38f-4798-88d3-3eea7d66179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4661b8-f1c8-47c0-9718-0a96e2817d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b85a18d8-2be6-4c2d-b1ca-89f17aff756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60392-a38f-4798-88d3-3eea7d66179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71dce488-ee2a-4f1e-81e2-98ca46d40005}" ma:internalName="TaxCatchAll" ma:showField="CatchAllData" ma:web="cc960392-a38f-4798-88d3-3eea7d66179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7A05F15-7D2B-4925-A2B5-4992EA1C7792}">
  <ds:schemaRefs>
    <ds:schemaRef ds:uri="http://purl.org/dc/elements/1.1/"/>
    <ds:schemaRef ds:uri="http://purl.org/dc/terms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cc960392-a38f-4798-88d3-3eea7d661793"/>
    <ds:schemaRef ds:uri="ab4661b8-f1c8-47c0-9718-0a96e2817d02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74CC4E81-9EDF-4DDF-8B69-2F3C7F57974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79F50BC-9C3F-4216-AD4F-FC16CB7D2C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b4661b8-f1c8-47c0-9718-0a96e2817d02"/>
    <ds:schemaRef ds:uri="cc960392-a38f-4798-88d3-3eea7d6617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685</TotalTime>
  <Words>32</Words>
  <Application>Microsoft Office PowerPoint</Application>
  <PresentationFormat>ワイド画面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Wingdings</vt:lpstr>
      <vt:lpstr>Beam</vt:lpstr>
      <vt:lpstr>Office テーマ</vt:lpstr>
      <vt:lpstr>PowerPoint プレゼンテーション</vt:lpstr>
    </vt:vector>
  </TitlesOfParts>
  <Company>Med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多田</dc:creator>
  <cp:lastModifiedBy>一弘 川野</cp:lastModifiedBy>
  <cp:revision>97</cp:revision>
  <cp:lastPrinted>2011-04-05T06:26:08Z</cp:lastPrinted>
  <dcterms:created xsi:type="dcterms:W3CDTF">2009-04-30T05:30:41Z</dcterms:created>
  <dcterms:modified xsi:type="dcterms:W3CDTF">2024-07-17T19:16:18Z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0x0101009BDAC5D7C7C8F24EB6AD8647C0B29214</vt:lpwstr>
  </property>
</Properties>
</file>