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4"/>
    <p:sldMasterId id="2147483816" r:id="rId5"/>
  </p:sldMasterIdLst>
  <p:notesMasterIdLst>
    <p:notesMasterId r:id="rId7"/>
  </p:notesMasterIdLst>
  <p:handoutMasterIdLst>
    <p:handoutMasterId r:id="rId8"/>
  </p:handoutMasterIdLst>
  <p:sldIdLst>
    <p:sldId id="353" r:id="rId6"/>
  </p:sldIdLst>
  <p:sldSz cx="12192000" cy="6858000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5pPr>
    <a:lvl6pPr marL="22860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6pPr>
    <a:lvl7pPr marL="27432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7pPr>
    <a:lvl8pPr marL="32004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8pPr>
    <a:lvl9pPr marL="36576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238"/>
    <a:srgbClr val="045241"/>
    <a:srgbClr val="005229"/>
    <a:srgbClr val="000201"/>
    <a:srgbClr val="E00202"/>
    <a:srgbClr val="FF0000"/>
    <a:srgbClr val="044531"/>
    <a:srgbClr val="55C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9860" autoAdjust="0"/>
  </p:normalViewPr>
  <p:slideViewPr>
    <p:cSldViewPr snapToGrid="0">
      <p:cViewPr varScale="1">
        <p:scale>
          <a:sx n="68" d="100"/>
          <a:sy n="68" d="100"/>
        </p:scale>
        <p:origin x="900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86B98C3-6A1D-45A9-8329-2F7E8F0A1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7F15894-B015-4665-B140-0E5A5EB33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89482" name="Rectangle 4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09600" y="1600200"/>
            <a:ext cx="10972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89483" name="Rectangle 4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52" charset="2"/>
              <a:buNone/>
              <a:defRPr sz="36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fld id="{2BFCE590-A722-4026-99FB-A95A029E3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31A-3DCC-42B7-95B7-CA10F8C45E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6E52-83E1-446B-9CAB-ED0C7077CE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4F58-5BE7-4A7A-85BE-64E65D5606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E4FA-6761-411E-A52E-9C77D4E1C5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28C8-96D4-4F8C-A1D3-0A6E2E6AD6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7442-DACB-401C-BC36-CD741F60CF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75CCD-C213-47A8-BEA0-B32BC8B91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ED1B-E881-4599-B1FC-571D2BD7E5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22DDA-6EFE-465B-829D-2BEF068725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F6FB-9C05-448F-A72A-7894693E94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88A8-347D-4069-B025-7967E31ACE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70" name="Rectangle 54"/>
          <p:cNvSpPr>
            <a:spLocks noChangeArrowheads="1"/>
          </p:cNvSpPr>
          <p:nvPr userDrawn="1"/>
        </p:nvSpPr>
        <p:spPr bwMode="auto">
          <a:xfrm>
            <a:off x="342901" y="315913"/>
            <a:ext cx="11478684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6C6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7E7E7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5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5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 b="0" smtClean="0"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fld id="{EECE2709-BACA-4CBF-B858-FEE2288EAE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2149476" y="669926"/>
            <a:ext cx="7891463" cy="2682875"/>
          </a:xfrm>
          <a:prstGeom prst="rect">
            <a:avLst/>
          </a:prstGeom>
          <a:solidFill>
            <a:srgbClr val="044531"/>
          </a:solidFill>
          <a:ln w="12700">
            <a:solidFill>
              <a:srgbClr val="55C06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2149476" y="1031895"/>
            <a:ext cx="7677230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ja-JP" sz="3000" b="1" i="0" u="none" strike="noStrike" baseline="0" dirty="0">
                <a:solidFill>
                  <a:srgbClr val="FFFFFF"/>
                </a:solidFill>
                <a:latin typeface="Arial-BoldMT"/>
              </a:rPr>
              <a:t>The Annual Meeting of the Japan Society</a:t>
            </a:r>
          </a:p>
          <a:p>
            <a:r>
              <a:rPr lang="en-US" altLang="ja-JP" sz="3000" b="1" i="0" u="none" strike="noStrike" baseline="0" dirty="0">
                <a:solidFill>
                  <a:srgbClr val="FFFFFF"/>
                </a:solidFill>
                <a:latin typeface="Arial-BoldMT"/>
              </a:rPr>
              <a:t>for Medical Education</a:t>
            </a:r>
          </a:p>
          <a:p>
            <a:r>
              <a:rPr lang="en-US" altLang="ja-JP" sz="3000" b="1" i="0" u="none" strike="noStrike" baseline="0" dirty="0">
                <a:solidFill>
                  <a:srgbClr val="FFFFFF"/>
                </a:solidFill>
                <a:latin typeface="Arial-BoldMT"/>
              </a:rPr>
              <a:t>COI Disclosure</a:t>
            </a:r>
          </a:p>
          <a:p>
            <a:r>
              <a:rPr lang="en-US" altLang="ja-JP" sz="3000" b="0" i="0" u="none" strike="noStrike" baseline="0" dirty="0">
                <a:solidFill>
                  <a:srgbClr val="FFFF00"/>
                </a:solidFill>
                <a:latin typeface="ArialMT"/>
              </a:rPr>
              <a:t>First speaker‘s name:</a:t>
            </a:r>
            <a:r>
              <a:rPr lang="ja-JP" altLang="en-US" sz="2800" b="0" i="0" u="none" strike="noStrike" baseline="0" dirty="0">
                <a:solidFill>
                  <a:srgbClr val="FFFF00"/>
                </a:solidFill>
                <a:latin typeface="ArialMT"/>
              </a:rPr>
              <a:t>●●●●</a:t>
            </a:r>
            <a:endParaRPr lang="ja-JP" altLang="en-US" sz="28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4AA2EF-2D28-3361-D6A3-06A46ACC805E}"/>
              </a:ext>
            </a:extLst>
          </p:cNvPr>
          <p:cNvSpPr txBox="1"/>
          <p:nvPr/>
        </p:nvSpPr>
        <p:spPr>
          <a:xfrm>
            <a:off x="1875647" y="3352801"/>
            <a:ext cx="86163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000" b="1" i="0" u="none" strike="noStrike" baseline="0" dirty="0">
                <a:solidFill>
                  <a:srgbClr val="FFFFFF"/>
                </a:solidFill>
                <a:latin typeface="Arial-BoldMT"/>
              </a:rPr>
              <a:t>As a company or other entity with a COI relationship that should be</a:t>
            </a:r>
          </a:p>
          <a:p>
            <a:pPr algn="l"/>
            <a:r>
              <a:rPr lang="en-US" altLang="ja-JP" sz="2000" b="1" i="0" u="none" strike="noStrike" baseline="0" dirty="0">
                <a:solidFill>
                  <a:srgbClr val="FFFFFF"/>
                </a:solidFill>
                <a:latin typeface="Arial-BoldMT"/>
              </a:rPr>
              <a:t>disclosed in connection with the presentation,</a:t>
            </a:r>
            <a:endParaRPr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E72DDE-33F5-FDAE-3F0C-60260438F63B}"/>
              </a:ext>
            </a:extLst>
          </p:cNvPr>
          <p:cNvSpPr txBox="1"/>
          <p:nvPr/>
        </p:nvSpPr>
        <p:spPr>
          <a:xfrm>
            <a:off x="1875647" y="4136886"/>
            <a:ext cx="60944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Advisory positions in companies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Stock/equity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Patent royalties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Lecture fee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Manuscript fee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Contracted research (clinical trial expenses)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Donations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Affiliation with endowed chairs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Other gifts, etc.</a:t>
            </a:r>
            <a:endParaRPr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4D5C0B-0D18-B883-D4D5-84F770316918}"/>
              </a:ext>
            </a:extLst>
          </p:cNvPr>
          <p:cNvSpPr txBox="1"/>
          <p:nvPr/>
        </p:nvSpPr>
        <p:spPr>
          <a:xfrm>
            <a:off x="6401212" y="4146313"/>
            <a:ext cx="1970938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FFFF"/>
                </a:solidFill>
                <a:latin typeface="Arial-BoldMT"/>
              </a:rPr>
              <a:t>Yes No</a:t>
            </a:r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  <a:p>
            <a:pPr algn="l"/>
            <a:endParaRPr lang="ja-JP" altLang="en-US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2E2245-7FB2-B380-AD51-3710360B2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2904" y="4200180"/>
            <a:ext cx="3679825" cy="566737"/>
          </a:xfrm>
          <a:prstGeom prst="rect">
            <a:avLst/>
          </a:prstGeom>
          <a:solidFill>
            <a:srgbClr val="FFFFFF"/>
          </a:solidFill>
          <a:ln w="38100">
            <a:solidFill>
              <a:srgbClr val="E002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42765CF7-E569-17AE-C34D-5284442CF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3153" y="4177091"/>
            <a:ext cx="2730235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ja-JP" sz="1600" b="1" i="0" u="none" strike="noStrike" baseline="0" dirty="0">
                <a:solidFill>
                  <a:srgbClr val="FF0000"/>
                </a:solidFill>
                <a:latin typeface="Arial-BoldMT"/>
              </a:rPr>
              <a:t>Choose Yes, No,</a:t>
            </a:r>
          </a:p>
          <a:p>
            <a:pPr algn="l"/>
            <a:r>
              <a:rPr lang="en-US" altLang="ja-JP" sz="1600" b="1" i="0" u="none" strike="noStrike" baseline="0" dirty="0">
                <a:solidFill>
                  <a:srgbClr val="FF0000"/>
                </a:solidFill>
                <a:latin typeface="Arial-BoldMT"/>
              </a:rPr>
              <a:t>or write name of company</a:t>
            </a:r>
            <a:endParaRPr lang="ja-JP" altLang="en-US" sz="1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eam">
  <a:themeElements>
    <a:clrScheme name="">
      <a:dk1>
        <a:srgbClr val="769D93"/>
      </a:dk1>
      <a:lt1>
        <a:srgbClr val="FFFFFF"/>
      </a:lt1>
      <a:dk2>
        <a:srgbClr val="6B9294"/>
      </a:dk2>
      <a:lt2>
        <a:srgbClr val="FFFFCC"/>
      </a:lt2>
      <a:accent1>
        <a:srgbClr val="49847C"/>
      </a:accent1>
      <a:accent2>
        <a:srgbClr val="2F71B9"/>
      </a:accent2>
      <a:accent3>
        <a:srgbClr val="BAC7C8"/>
      </a:accent3>
      <a:accent4>
        <a:srgbClr val="DADADA"/>
      </a:accent4>
      <a:accent5>
        <a:srgbClr val="B1C2BF"/>
      </a:accent5>
      <a:accent6>
        <a:srgbClr val="2A66A7"/>
      </a:accent6>
      <a:hlink>
        <a:srgbClr val="93B6DC"/>
      </a:hlink>
      <a:folHlink>
        <a:srgbClr val="54CA89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Office テーマ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am 2">
    <a:dk1>
      <a:srgbClr val="000080"/>
    </a:dk1>
    <a:lt1>
      <a:srgbClr val="FFFFFF"/>
    </a:lt1>
    <a:dk2>
      <a:srgbClr val="000099"/>
    </a:dk2>
    <a:lt2>
      <a:srgbClr val="FFFFFF"/>
    </a:lt2>
    <a:accent1>
      <a:srgbClr val="3366FF"/>
    </a:accent1>
    <a:accent2>
      <a:srgbClr val="7B46D0"/>
    </a:accent2>
    <a:accent3>
      <a:srgbClr val="AAAACA"/>
    </a:accent3>
    <a:accent4>
      <a:srgbClr val="DADADA"/>
    </a:accent4>
    <a:accent5>
      <a:srgbClr val="ADB8FF"/>
    </a:accent5>
    <a:accent6>
      <a:srgbClr val="6F3FBC"/>
    </a:accent6>
    <a:hlink>
      <a:srgbClr val="86D1EC"/>
    </a:hlink>
    <a:folHlink>
      <a:srgbClr val="45C98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DAC5D7C7C8F24EB6AD8647C0B29214" ma:contentTypeVersion="14" ma:contentTypeDescription="新しいドキュメントを作成します。" ma:contentTypeScope="" ma:versionID="aae058140ebeda371d6dbc0734e5e67d">
  <xsd:schema xmlns:xsd="http://www.w3.org/2001/XMLSchema" xmlns:xs="http://www.w3.org/2001/XMLSchema" xmlns:p="http://schemas.microsoft.com/office/2006/metadata/properties" xmlns:ns2="ab4661b8-f1c8-47c0-9718-0a96e2817d02" xmlns:ns3="cc960392-a38f-4798-88d3-3eea7d661793" targetNamespace="http://schemas.microsoft.com/office/2006/metadata/properties" ma:root="true" ma:fieldsID="7bcd913fe3b45d06abc9e1313e7fcadd" ns2:_="" ns3:_="">
    <xsd:import namespace="ab4661b8-f1c8-47c0-9718-0a96e2817d02"/>
    <xsd:import namespace="cc960392-a38f-4798-88d3-3eea7d6617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661b8-f1c8-47c0-9718-0a96e2817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b85a18d8-2be6-4c2d-b1ca-89f17aff75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60392-a38f-4798-88d3-3eea7d66179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1dce488-ee2a-4f1e-81e2-98ca46d40005}" ma:internalName="TaxCatchAll" ma:showField="CatchAllData" ma:web="cc960392-a38f-4798-88d3-3eea7d6617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4661b8-f1c8-47c0-9718-0a96e2817d02">
      <Terms xmlns="http://schemas.microsoft.com/office/infopath/2007/PartnerControls"/>
    </lcf76f155ced4ddcb4097134ff3c332f>
    <TaxCatchAll xmlns="cc960392-a38f-4798-88d3-3eea7d661793" xsi:nil="true"/>
  </documentManagement>
</p:properties>
</file>

<file path=customXml/itemProps1.xml><?xml version="1.0" encoding="utf-8"?>
<ds:datastoreItem xmlns:ds="http://schemas.openxmlformats.org/officeDocument/2006/customXml" ds:itemID="{279F50BC-9C3F-4216-AD4F-FC16CB7D2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4661b8-f1c8-47c0-9718-0a96e2817d02"/>
    <ds:schemaRef ds:uri="cc960392-a38f-4798-88d3-3eea7d661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CC4E81-9EDF-4DDF-8B69-2F3C7F5797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A05F15-7D2B-4925-A2B5-4992EA1C7792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c960392-a38f-4798-88d3-3eea7d661793"/>
    <ds:schemaRef ds:uri="ab4661b8-f1c8-47c0-9718-0a96e2817d0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694</TotalTime>
  <Words>100</Words>
  <Application>Microsoft Office PowerPoint</Application>
  <PresentationFormat>ワイド画面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Arial-BoldMT</vt:lpstr>
      <vt:lpstr>ArialMT</vt:lpstr>
      <vt:lpstr>Arial</vt:lpstr>
      <vt:lpstr>Calibri</vt:lpstr>
      <vt:lpstr>Wingdings</vt:lpstr>
      <vt:lpstr>Beam</vt:lpstr>
      <vt:lpstr>Office テーマ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一弘 川野</cp:lastModifiedBy>
  <cp:revision>100</cp:revision>
  <cp:lastPrinted>2011-04-05T06:26:08Z</cp:lastPrinted>
  <dcterms:created xsi:type="dcterms:W3CDTF">2009-04-30T05:30:41Z</dcterms:created>
  <dcterms:modified xsi:type="dcterms:W3CDTF">2024-07-17T19:32:20Z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0x0101009BDAC5D7C7C8F24EB6AD8647C0B29214</vt:lpwstr>
  </property>
</Properties>
</file>