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  <p:sldMasterId id="2147483816" r:id="rId5"/>
  </p:sldMasterIdLst>
  <p:notesMasterIdLst>
    <p:notesMasterId r:id="rId7"/>
  </p:notesMasterIdLst>
  <p:handoutMasterIdLst>
    <p:handoutMasterId r:id="rId8"/>
  </p:handoutMasterIdLst>
  <p:sldIdLst>
    <p:sldId id="353" r:id="rId6"/>
  </p:sldIdLst>
  <p:sldSz cx="12192000" cy="685800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68" d="100"/>
          <a:sy n="68" d="100"/>
        </p:scale>
        <p:origin x="90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1600200"/>
            <a:ext cx="10972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342901" y="315913"/>
            <a:ext cx="11478684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2149476" y="669926"/>
            <a:ext cx="7891463" cy="2682875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149476" y="1031895"/>
            <a:ext cx="767723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The Annual Meeting of the Japan Society</a:t>
            </a:r>
          </a:p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for Medical Education</a:t>
            </a:r>
          </a:p>
          <a:p>
            <a:r>
              <a:rPr lang="en-US" altLang="ja-JP" sz="3000" b="1" i="0" u="none" strike="noStrike" baseline="0" dirty="0">
                <a:solidFill>
                  <a:srgbClr val="FFFFFF"/>
                </a:solidFill>
                <a:latin typeface="Arial-BoldMT"/>
              </a:rPr>
              <a:t>COI Disclosure</a:t>
            </a:r>
          </a:p>
          <a:p>
            <a:r>
              <a:rPr lang="en-US" altLang="ja-JP" sz="3000" b="0" i="0" u="none" strike="noStrike" baseline="0" dirty="0">
                <a:solidFill>
                  <a:srgbClr val="FFFF00"/>
                </a:solidFill>
                <a:latin typeface="ArialMT"/>
              </a:rPr>
              <a:t>First speaker‘s name:</a:t>
            </a:r>
            <a:r>
              <a:rPr lang="ja-JP" altLang="en-US" sz="2800" b="0" i="0" u="none" strike="noStrike" baseline="0" dirty="0">
                <a:solidFill>
                  <a:srgbClr val="FFFF00"/>
                </a:solidFill>
                <a:latin typeface="ArialMT"/>
              </a:rPr>
              <a:t>●●●●</a:t>
            </a:r>
            <a:endParaRPr lang="ja-JP" altLang="en-US" sz="28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D5119DD-9264-DCEB-27F5-035F89C47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214" y="3879867"/>
            <a:ext cx="9790472" cy="19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There are no COI relationships with companies</a:t>
            </a:r>
          </a:p>
          <a:p>
            <a:pPr>
              <a:lnSpc>
                <a:spcPct val="130000"/>
              </a:lnSpc>
              <a:defRPr/>
            </a:pP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or other entities that should be disclosed in</a:t>
            </a:r>
          </a:p>
          <a:p>
            <a:pPr>
              <a:lnSpc>
                <a:spcPct val="130000"/>
              </a:lnSpc>
              <a:defRPr/>
            </a:pP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connection with the presentation.</a:t>
            </a:r>
            <a:endParaRPr lang="ja-JP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4661b8-f1c8-47c0-9718-0a96e2817d02">
      <Terms xmlns="http://schemas.microsoft.com/office/infopath/2007/PartnerControls"/>
    </lcf76f155ced4ddcb4097134ff3c332f>
    <TaxCatchAll xmlns="cc960392-a38f-4798-88d3-3eea7d66179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DAC5D7C7C8F24EB6AD8647C0B29214" ma:contentTypeVersion="14" ma:contentTypeDescription="新しいドキュメントを作成します。" ma:contentTypeScope="" ma:versionID="aae058140ebeda371d6dbc0734e5e67d">
  <xsd:schema xmlns:xsd="http://www.w3.org/2001/XMLSchema" xmlns:xs="http://www.w3.org/2001/XMLSchema" xmlns:p="http://schemas.microsoft.com/office/2006/metadata/properties" xmlns:ns2="ab4661b8-f1c8-47c0-9718-0a96e2817d02" xmlns:ns3="cc960392-a38f-4798-88d3-3eea7d661793" targetNamespace="http://schemas.microsoft.com/office/2006/metadata/properties" ma:root="true" ma:fieldsID="7bcd913fe3b45d06abc9e1313e7fcadd" ns2:_="" ns3:_="">
    <xsd:import namespace="ab4661b8-f1c8-47c0-9718-0a96e2817d02"/>
    <xsd:import namespace="cc960392-a38f-4798-88d3-3eea7d6617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661b8-f1c8-47c0-9718-0a96e2817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85a18d8-2be6-4c2d-b1ca-89f17aff75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60392-a38f-4798-88d3-3eea7d66179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dce488-ee2a-4f1e-81e2-98ca46d40005}" ma:internalName="TaxCatchAll" ma:showField="CatchAllData" ma:web="cc960392-a38f-4798-88d3-3eea7d6617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05F15-7D2B-4925-A2B5-4992EA1C7792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c960392-a38f-4798-88d3-3eea7d661793"/>
    <ds:schemaRef ds:uri="ab4661b8-f1c8-47c0-9718-0a96e2817d0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4CC4E81-9EDF-4DDF-8B69-2F3C7F579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F50BC-9C3F-4216-AD4F-FC16CB7D2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661b8-f1c8-47c0-9718-0a96e2817d02"/>
    <ds:schemaRef ds:uri="cc960392-a38f-4798-88d3-3eea7d661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688</TotalTime>
  <Words>42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Arial-BoldMT</vt:lpstr>
      <vt:lpstr>ArialMT</vt:lpstr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一弘 川野</cp:lastModifiedBy>
  <cp:revision>99</cp:revision>
  <cp:lastPrinted>2011-04-05T06:26:08Z</cp:lastPrinted>
  <dcterms:created xsi:type="dcterms:W3CDTF">2009-04-30T05:30:41Z</dcterms:created>
  <dcterms:modified xsi:type="dcterms:W3CDTF">2024-07-17T19:25:17Z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0x0101009BDAC5D7C7C8F24EB6AD8647C0B29214</vt:lpwstr>
  </property>
</Properties>
</file>