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70" d="100"/>
          <a:sy n="70" d="100"/>
        </p:scale>
        <p:origin x="1212" y="88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2023/8/10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2023/8/10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6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64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回日本母性衛生学会総会・学術集会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関連学会掲示用ポスター・チラシ</a:t>
            </a:r>
            <a:r>
              <a:rPr lang="en-US" altLang="ja-JP" sz="2400" b="1" kern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</a:p>
          <a:p>
            <a:pPr eaLnBrk="1" hangingPunct="1">
              <a:defRPr/>
            </a:pPr>
            <a:r>
              <a:rPr lang="ja-JP" altLang="en-US" sz="2400" b="1" kern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</a:t>
            </a: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ラベル</a:t>
            </a:r>
            <a:endParaRPr lang="en-US" altLang="ja-JP" sz="24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87450"/>
              </p:ext>
            </p:extLst>
          </p:nvPr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38599" y="488231"/>
            <a:ext cx="3983115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530-0005 </a:t>
            </a:r>
            <a:r>
              <a:rPr lang="ja-JP" altLang="en-US" sz="1050" dirty="0"/>
              <a:t>大阪市北区中之島</a:t>
            </a:r>
            <a:r>
              <a:rPr lang="en-US" altLang="ja-JP" sz="1050" dirty="0"/>
              <a:t>5</a:t>
            </a:r>
            <a:r>
              <a:rPr lang="ja-JP" altLang="en-US" sz="1050" dirty="0"/>
              <a:t>丁目</a:t>
            </a:r>
            <a:r>
              <a:rPr lang="en-US" altLang="ja-JP" sz="1050" dirty="0"/>
              <a:t>3 – 51</a:t>
            </a:r>
            <a:r>
              <a:rPr lang="ja-JP" altLang="en-US" sz="1050" dirty="0"/>
              <a:t>　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ja-JP" altLang="en-US" sz="1050" dirty="0"/>
              <a:t>大阪国際会議場</a:t>
            </a:r>
            <a:r>
              <a:rPr lang="en-US" altLang="ja-JP" sz="1050" dirty="0"/>
              <a:t>5</a:t>
            </a:r>
            <a:r>
              <a:rPr lang="ja-JP" altLang="en-US" sz="1050" dirty="0"/>
              <a:t>階</a:t>
            </a:r>
            <a:r>
              <a:rPr lang="en-US" altLang="ja-JP" sz="1050" dirty="0"/>
              <a:t>502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64</a:t>
            </a:r>
            <a:r>
              <a:rPr lang="ja-JP" altLang="en-US" sz="1050" dirty="0"/>
              <a:t>回日本母性衛生学会総会・学術集会　運営本部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 dirty="0"/>
              <a:t>080 – 1509 - 4071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12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0213202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147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梅木　千愛</cp:lastModifiedBy>
  <cp:revision>134</cp:revision>
  <cp:lastPrinted>2022-04-04T04:58:50Z</cp:lastPrinted>
  <dcterms:created xsi:type="dcterms:W3CDTF">2011-01-14T11:42:04Z</dcterms:created>
  <dcterms:modified xsi:type="dcterms:W3CDTF">2023-08-10T00:47:15Z</dcterms:modified>
</cp:coreProperties>
</file>