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B89"/>
    <a:srgbClr val="FFF8EF"/>
    <a:srgbClr val="473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91" autoAdjust="0"/>
  </p:normalViewPr>
  <p:slideViewPr>
    <p:cSldViewPr snapToGrid="0" showGuides="1">
      <p:cViewPr varScale="1">
        <p:scale>
          <a:sx n="94" d="100"/>
          <a:sy n="94" d="100"/>
        </p:scale>
        <p:origin x="90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08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4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0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08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4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1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4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6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3D70C-AFFB-4E51-8203-289C371585B6}"/>
              </a:ext>
            </a:extLst>
          </p:cNvPr>
          <p:cNvSpPr txBox="1"/>
          <p:nvPr/>
        </p:nvSpPr>
        <p:spPr>
          <a:xfrm>
            <a:off x="1663909" y="3952130"/>
            <a:ext cx="9054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36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演題発表に関連し、開示すべき利益相反関係にある企業などはありません。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852E56-09F3-48FC-8B10-ACDCC9E666C9}"/>
              </a:ext>
            </a:extLst>
          </p:cNvPr>
          <p:cNvSpPr/>
          <p:nvPr/>
        </p:nvSpPr>
        <p:spPr>
          <a:xfrm>
            <a:off x="284813" y="233239"/>
            <a:ext cx="11662348" cy="639152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643060E-1AD2-4066-9D1C-91976D25075F}"/>
              </a:ext>
            </a:extLst>
          </p:cNvPr>
          <p:cNvGrpSpPr/>
          <p:nvPr/>
        </p:nvGrpSpPr>
        <p:grpSpPr>
          <a:xfrm>
            <a:off x="1606716" y="1017897"/>
            <a:ext cx="8949128" cy="2155863"/>
            <a:chOff x="655320" y="873760"/>
            <a:chExt cx="7833360" cy="215586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02B1A791-500D-4396-90E0-9406B0BF1A4C}"/>
                </a:ext>
              </a:extLst>
            </p:cNvPr>
            <p:cNvSpPr txBox="1"/>
            <p:nvPr/>
          </p:nvSpPr>
          <p:spPr>
            <a:xfrm>
              <a:off x="1671403" y="1054975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第６４回日本母性衛生学会総会・学術集会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62C1D7F-0370-41C2-853C-A89C28AD87E5}"/>
                </a:ext>
              </a:extLst>
            </p:cNvPr>
            <p:cNvSpPr txBox="1"/>
            <p:nvPr/>
          </p:nvSpPr>
          <p:spPr>
            <a:xfrm>
              <a:off x="1671403" y="1417727"/>
              <a:ext cx="58011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48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利益相反の開示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C32063D-2720-467D-BB87-0ABEC6214AD2}"/>
                </a:ext>
              </a:extLst>
            </p:cNvPr>
            <p:cNvSpPr txBox="1"/>
            <p:nvPr/>
          </p:nvSpPr>
          <p:spPr>
            <a:xfrm>
              <a:off x="1671403" y="2374363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筆頭発表者名：　○○　○○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C339BB-53FF-4A24-B32C-AA24ED36A970}"/>
                </a:ext>
              </a:extLst>
            </p:cNvPr>
            <p:cNvSpPr/>
            <p:nvPr/>
          </p:nvSpPr>
          <p:spPr>
            <a:xfrm>
              <a:off x="655320" y="873760"/>
              <a:ext cx="7833360" cy="21558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9437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chi-tamaki</dc:creator>
  <cp:lastModifiedBy>tani-media-pc</cp:lastModifiedBy>
  <cp:revision>19</cp:revision>
  <dcterms:created xsi:type="dcterms:W3CDTF">2022-09-06T03:22:03Z</dcterms:created>
  <dcterms:modified xsi:type="dcterms:W3CDTF">2023-10-05T00:51:29Z</dcterms:modified>
</cp:coreProperties>
</file>