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592" r:id="rId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5" autoAdjust="0"/>
    <p:restoredTop sz="93081" autoAdjust="0"/>
  </p:normalViewPr>
  <p:slideViewPr>
    <p:cSldViewPr>
      <p:cViewPr>
        <p:scale>
          <a:sx n="59" d="100"/>
          <a:sy n="59" d="100"/>
        </p:scale>
        <p:origin x="-2944" y="-1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>
      <p:cViewPr varScale="1">
        <p:scale>
          <a:sx n="58" d="100"/>
          <a:sy n="58" d="100"/>
        </p:scale>
        <p:origin x="2468" y="3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247" cy="49673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4"/>
            <a:ext cx="2946246" cy="49673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300"/>
            </a:lvl1pPr>
          </a:lstStyle>
          <a:p>
            <a:fld id="{2D56E4E0-1DCD-48BF-B42A-55589AF1527B}" type="datetimeFigureOut">
              <a:rPr kumimoji="1" lang="ja-JP" altLang="en-US" smtClean="0"/>
              <a:t>19/11/18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8309"/>
            <a:ext cx="2946247" cy="496731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300"/>
            </a:lvl1pPr>
          </a:lstStyle>
          <a:p>
            <a:fld id="{EFBBA85A-4EA4-4890-BE9F-9EE4695402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6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60" cy="496332"/>
          </a:xfrm>
          <a:prstGeom prst="rect">
            <a:avLst/>
          </a:prstGeom>
        </p:spPr>
        <p:txBody>
          <a:bodyPr vert="horz" lIns="92047" tIns="46024" rIns="92047" bIns="460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60" cy="496332"/>
          </a:xfrm>
          <a:prstGeom prst="rect">
            <a:avLst/>
          </a:prstGeom>
        </p:spPr>
        <p:txBody>
          <a:bodyPr vert="horz" lIns="92047" tIns="46024" rIns="92047" bIns="46024" rtlCol="0"/>
          <a:lstStyle>
            <a:lvl1pPr algn="r">
              <a:defRPr sz="1300"/>
            </a:lvl1pPr>
          </a:lstStyle>
          <a:p>
            <a:fld id="{B2729CA2-2C90-4D60-AB0A-72B4D670EE78}" type="datetimeFigureOut">
              <a:rPr kumimoji="1" lang="ja-JP" altLang="en-US" smtClean="0"/>
              <a:t>19/11/18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7" tIns="46024" rIns="92047" bIns="4602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047" tIns="46024" rIns="92047" bIns="460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60" cy="496332"/>
          </a:xfrm>
          <a:prstGeom prst="rect">
            <a:avLst/>
          </a:prstGeom>
        </p:spPr>
        <p:txBody>
          <a:bodyPr vert="horz" lIns="92047" tIns="46024" rIns="92047" bIns="46024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60" cy="496332"/>
          </a:xfrm>
          <a:prstGeom prst="rect">
            <a:avLst/>
          </a:prstGeom>
        </p:spPr>
        <p:txBody>
          <a:bodyPr vert="horz" lIns="92047" tIns="46024" rIns="92047" bIns="46024" rtlCol="0" anchor="b"/>
          <a:lstStyle>
            <a:lvl1pPr algn="r">
              <a:defRPr sz="1300"/>
            </a:lvl1pPr>
          </a:lstStyle>
          <a:p>
            <a:fld id="{F6F0BC81-95A1-409A-8709-96CFF98921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70" y="4715153"/>
            <a:ext cx="5553194" cy="4466987"/>
          </a:xfrm>
        </p:spPr>
        <p:txBody>
          <a:bodyPr/>
          <a:lstStyle/>
          <a:p>
            <a:endParaRPr kumimoji="1" lang="ja-JP" altLang="en-US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BC81-95A1-409A-8709-96CFF9892192}" type="slidenum">
              <a:rPr lang="ja-JP" altLang="en-US" smtClean="0">
                <a:solidFill>
                  <a:prstClr val="black"/>
                </a:solidFill>
                <a:ea typeface="Meiryo UI"/>
              </a:rPr>
              <a:pPr/>
              <a:t>1</a:t>
            </a:fld>
            <a:endParaRPr lang="ja-JP" altLang="en-US">
              <a:solidFill>
                <a:prstClr val="black"/>
              </a:solidFill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08394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rotWithShape="1">
          <a:gsLst>
            <a:gs pos="0">
              <a:schemeClr val="tx1"/>
            </a:gs>
            <a:gs pos="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15413" y="836712"/>
            <a:ext cx="10468864" cy="216024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15413" y="3140968"/>
            <a:ext cx="10472928" cy="2232248"/>
          </a:xfrm>
          <a:prstGeom prst="rect">
            <a:avLst/>
          </a:prstGeom>
        </p:spPr>
        <p:txBody>
          <a:bodyPr lIns="0" rIns="18288"/>
          <a:lstStyle>
            <a:lvl1pPr marL="0" marR="45720" indent="0" algn="ctr" eaLnBrk="1" hangingPunct="1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85800"/>
            <a:ext cx="10945216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104456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C3536D1E-2F92-413C-AC12-ABE4234A0A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273324"/>
            <a:ext cx="3184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133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800" b="1" kern="1200">
          <a:ln>
            <a:noFill/>
          </a:ln>
          <a:solidFill>
            <a:schemeClr val="accent4">
              <a:lumMod val="50000"/>
            </a:schemeClr>
          </a:solidFill>
          <a:effectLst/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800" b="1" kern="1200">
          <a:ln>
            <a:noFill/>
          </a:ln>
          <a:solidFill>
            <a:schemeClr val="accent4">
              <a:lumMod val="50000"/>
            </a:schemeClr>
          </a:solidFill>
          <a:effectLst/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77204" y="4164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36386" y="7963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8069" y="80498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図 7" descr="1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リゾート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リゾート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8338</TotalTime>
  <Words>1</Words>
  <Application>Microsoft Macintosh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1_リゾート</vt:lpstr>
      <vt:lpstr>リゾート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user03</dc:creator>
  <cp:lastModifiedBy>豊田 宏</cp:lastModifiedBy>
  <cp:revision>465</cp:revision>
  <cp:lastPrinted>2018-07-18T05:03:28Z</cp:lastPrinted>
  <dcterms:created xsi:type="dcterms:W3CDTF">2013-08-06T05:08:36Z</dcterms:created>
  <dcterms:modified xsi:type="dcterms:W3CDTF">2019-11-18T04:34:20Z</dcterms:modified>
</cp:coreProperties>
</file>