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592" r:id="rId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14" autoAdjust="0"/>
    <p:restoredTop sz="93081" autoAdjust="0"/>
  </p:normalViewPr>
  <p:slideViewPr>
    <p:cSldViewPr>
      <p:cViewPr varScale="1">
        <p:scale>
          <a:sx n="121" d="100"/>
          <a:sy n="121" d="100"/>
        </p:scale>
        <p:origin x="176" y="3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3456"/>
    </p:cViewPr>
  </p:sorterViewPr>
  <p:notesViewPr>
    <p:cSldViewPr>
      <p:cViewPr varScale="1">
        <p:scale>
          <a:sx n="58" d="100"/>
          <a:sy n="58" d="100"/>
        </p:scale>
        <p:origin x="2468" y="3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6247" cy="496732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6" y="4"/>
            <a:ext cx="2946246" cy="496732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>
              <a:defRPr sz="1300"/>
            </a:lvl1pPr>
          </a:lstStyle>
          <a:p>
            <a:fld id="{2D56E4E0-1DCD-48BF-B42A-55589AF1527B}" type="datetimeFigureOut">
              <a:rPr kumimoji="1" lang="ja-JP" altLang="en-US" smtClean="0"/>
              <a:t>2020/9/8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28309"/>
            <a:ext cx="2946247" cy="496731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6" y="9428309"/>
            <a:ext cx="2946246" cy="496731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>
              <a:defRPr sz="1300"/>
            </a:lvl1pPr>
          </a:lstStyle>
          <a:p>
            <a:fld id="{EFBBA85A-4EA4-4890-BE9F-9EE469540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6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60" cy="496332"/>
          </a:xfrm>
          <a:prstGeom prst="rect">
            <a:avLst/>
          </a:prstGeom>
        </p:spPr>
        <p:txBody>
          <a:bodyPr vert="horz" lIns="92047" tIns="46024" rIns="92047" bIns="46024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7" y="1"/>
            <a:ext cx="2945660" cy="496332"/>
          </a:xfrm>
          <a:prstGeom prst="rect">
            <a:avLst/>
          </a:prstGeom>
        </p:spPr>
        <p:txBody>
          <a:bodyPr vert="horz" lIns="92047" tIns="46024" rIns="92047" bIns="46024" rtlCol="0"/>
          <a:lstStyle>
            <a:lvl1pPr algn="r">
              <a:defRPr sz="1300"/>
            </a:lvl1pPr>
          </a:lstStyle>
          <a:p>
            <a:fld id="{B2729CA2-2C90-4D60-AB0A-72B4D670EE78}" type="datetimeFigureOut">
              <a:rPr kumimoji="1" lang="ja-JP" altLang="en-US" smtClean="0"/>
              <a:t>2020/9/8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47" tIns="46024" rIns="92047" bIns="4602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47" tIns="46024" rIns="92047" bIns="460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60" cy="496332"/>
          </a:xfrm>
          <a:prstGeom prst="rect">
            <a:avLst/>
          </a:prstGeom>
        </p:spPr>
        <p:txBody>
          <a:bodyPr vert="horz" lIns="92047" tIns="46024" rIns="92047" bIns="46024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7" y="9428585"/>
            <a:ext cx="2945660" cy="496332"/>
          </a:xfrm>
          <a:prstGeom prst="rect">
            <a:avLst/>
          </a:prstGeom>
        </p:spPr>
        <p:txBody>
          <a:bodyPr vert="horz" lIns="92047" tIns="46024" rIns="92047" bIns="46024" rtlCol="0" anchor="b"/>
          <a:lstStyle>
            <a:lvl1pPr algn="r">
              <a:defRPr sz="1300"/>
            </a:lvl1pPr>
          </a:lstStyle>
          <a:p>
            <a:fld id="{F6F0BC81-95A1-409A-8709-96CFF989219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44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19875" cy="37242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9770" y="4715153"/>
            <a:ext cx="5553194" cy="4466987"/>
          </a:xfrm>
        </p:spPr>
        <p:txBody>
          <a:bodyPr/>
          <a:lstStyle/>
          <a:p>
            <a:endParaRPr kumimoji="1" lang="ja-JP" altLang="en-US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0BC81-95A1-409A-8709-96CFF9892192}" type="slidenum">
              <a:rPr lang="ja-JP" altLang="en-US" smtClean="0">
                <a:solidFill>
                  <a:prstClr val="black"/>
                </a:solidFill>
                <a:ea typeface="Meiryo UI"/>
              </a:rPr>
              <a:pPr/>
              <a:t>1</a:t>
            </a:fld>
            <a:endParaRPr lang="ja-JP" altLang="en-US">
              <a:solidFill>
                <a:prstClr val="black"/>
              </a:solidFill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083948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gradFill rotWithShape="1">
          <a:gsLst>
            <a:gs pos="0">
              <a:schemeClr val="tx1"/>
            </a:gs>
            <a:gs pos="2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15413" y="836712"/>
            <a:ext cx="10468864" cy="216024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6000" b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815413" y="3140968"/>
            <a:ext cx="10472928" cy="2232248"/>
          </a:xfrm>
        </p:spPr>
        <p:txBody>
          <a:bodyPr lIns="0" rIns="18288"/>
          <a:lstStyle>
            <a:lvl1pPr marL="0" marR="45720" indent="0" algn="ctr" eaLnBrk="1" hangingPunct="1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485800"/>
            <a:ext cx="10945216" cy="926976"/>
          </a:xfrm>
        </p:spPr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kumimoji="0" lang="ja-JP" altLang="en-US" dirty="0"/>
              <a:t>マスター タイトルの書式設定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8800"/>
            <a:ext cx="10972800" cy="4104456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/>
          <a:lstStyle/>
          <a:p>
            <a:fld id="{C3536D1E-2F92-413C-AC12-ABE4234A0A5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2738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25560" y="1700808"/>
            <a:ext cx="8638793" cy="92697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2708920"/>
            <a:ext cx="10972800" cy="28083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dirty="0"/>
              <a:t>マスター テキストの書式設定</a:t>
            </a:r>
          </a:p>
          <a:p>
            <a:pPr lvl="1" eaLnBrk="1" latinLnBrk="0" hangingPunct="1"/>
            <a:r>
              <a:rPr kumimoji="0" lang="ja-JP" altLang="en-US" dirty="0"/>
              <a:t>第 </a:t>
            </a:r>
            <a:r>
              <a:rPr kumimoji="0" lang="en-US" altLang="ja-JP" dirty="0"/>
              <a:t>2 </a:t>
            </a:r>
            <a:r>
              <a:rPr kumimoji="0" lang="ja-JP" altLang="en-US" dirty="0"/>
              <a:t>レベル</a:t>
            </a:r>
          </a:p>
          <a:p>
            <a:pPr lvl="2" eaLnBrk="1" latinLnBrk="0" hangingPunct="1"/>
            <a:r>
              <a:rPr kumimoji="0" lang="ja-JP" altLang="en-US" dirty="0"/>
              <a:t>第 </a:t>
            </a:r>
            <a:r>
              <a:rPr kumimoji="0" lang="en-US" altLang="ja-JP" dirty="0"/>
              <a:t>3 </a:t>
            </a:r>
            <a:r>
              <a:rPr kumimoji="0" lang="ja-JP" altLang="en-US" dirty="0"/>
              <a:t>レベル</a:t>
            </a:r>
          </a:p>
          <a:p>
            <a:pPr lvl="3" eaLnBrk="1" latinLnBrk="0" hangingPunct="1"/>
            <a:r>
              <a:rPr kumimoji="0" lang="ja-JP" altLang="en-US" dirty="0"/>
              <a:t>第 </a:t>
            </a:r>
            <a:r>
              <a:rPr kumimoji="0" lang="en-US" altLang="ja-JP" dirty="0"/>
              <a:t>4 </a:t>
            </a:r>
            <a:r>
              <a:rPr kumimoji="0" lang="ja-JP" altLang="en-US" dirty="0"/>
              <a:t>レベル</a:t>
            </a:r>
          </a:p>
          <a:p>
            <a:pPr lvl="4" eaLnBrk="1" latinLnBrk="0" hangingPunct="1"/>
            <a:r>
              <a:rPr kumimoji="0" lang="ja-JP" altLang="en-US" dirty="0"/>
              <a:t>第 </a:t>
            </a:r>
            <a:r>
              <a:rPr kumimoji="0" lang="en-US" altLang="ja-JP" dirty="0"/>
              <a:t>5 </a:t>
            </a:r>
            <a:r>
              <a:rPr kumimoji="0" lang="ja-JP" altLang="en-US" dirty="0"/>
              <a:t>レベル</a:t>
            </a:r>
            <a:endParaRPr kumimoji="0"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</p:grpSp>
      <p:pic>
        <p:nvPicPr>
          <p:cNvPr id="4098" name="Picture 2" descr="\\Fileserver\共有フォルダ\001管理全般\logo\ロゴ\ロゴタイプ\png\JSMO_set-J_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0" y="34042"/>
            <a:ext cx="3143787" cy="196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1273324"/>
            <a:ext cx="318446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813363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1" latinLnBrk="0" hangingPunct="1">
        <a:spcBef>
          <a:spcPct val="0"/>
        </a:spcBef>
        <a:buNone/>
        <a:defRPr kumimoji="1" sz="4800" b="1" kern="1200">
          <a:ln>
            <a:noFill/>
          </a:ln>
          <a:solidFill>
            <a:schemeClr val="accent4">
              <a:lumMod val="50000"/>
            </a:schemeClr>
          </a:solidFill>
          <a:effectLst/>
          <a:latin typeface="Meiryo UI" pitchFamily="50" charset="-128"/>
          <a:ea typeface="Meiryo UI" pitchFamily="50" charset="-128"/>
          <a:cs typeface="Meiryo UI" pitchFamily="50" charset="-128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0592" y="6021288"/>
            <a:ext cx="2978998" cy="720000"/>
          </a:xfrm>
          <a:prstGeom prst="rect">
            <a:avLst/>
          </a:prstGeom>
        </p:spPr>
      </p:pic>
      <p:sp>
        <p:nvSpPr>
          <p:cNvPr id="7" name="Freeform 6"/>
          <p:cNvSpPr>
            <a:spLocks/>
          </p:cNvSpPr>
          <p:nvPr userDrawn="1"/>
        </p:nvSpPr>
        <p:spPr bwMode="auto">
          <a:xfrm>
            <a:off x="-12700" y="-2738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23392" y="485800"/>
            <a:ext cx="10945216" cy="92697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700808"/>
            <a:ext cx="10972800" cy="38164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dirty="0"/>
              <a:t>マスター テキストの書式設定</a:t>
            </a:r>
          </a:p>
          <a:p>
            <a:pPr lvl="1" eaLnBrk="1" latinLnBrk="0" hangingPunct="1"/>
            <a:r>
              <a:rPr kumimoji="0" lang="ja-JP" altLang="en-US" dirty="0"/>
              <a:t>第 </a:t>
            </a:r>
            <a:r>
              <a:rPr kumimoji="0" lang="en-US" altLang="ja-JP" dirty="0"/>
              <a:t>2 </a:t>
            </a:r>
            <a:r>
              <a:rPr kumimoji="0" lang="ja-JP" altLang="en-US" dirty="0"/>
              <a:t>レベル</a:t>
            </a:r>
          </a:p>
          <a:p>
            <a:pPr lvl="2" eaLnBrk="1" latinLnBrk="0" hangingPunct="1"/>
            <a:r>
              <a:rPr kumimoji="0" lang="ja-JP" altLang="en-US" dirty="0"/>
              <a:t>第 </a:t>
            </a:r>
            <a:r>
              <a:rPr kumimoji="0" lang="en-US" altLang="ja-JP" dirty="0"/>
              <a:t>3 </a:t>
            </a:r>
            <a:r>
              <a:rPr kumimoji="0" lang="ja-JP" altLang="en-US" dirty="0"/>
              <a:t>レベル</a:t>
            </a:r>
          </a:p>
          <a:p>
            <a:pPr lvl="3" eaLnBrk="1" latinLnBrk="0" hangingPunct="1"/>
            <a:r>
              <a:rPr kumimoji="0" lang="ja-JP" altLang="en-US" dirty="0"/>
              <a:t>第 </a:t>
            </a:r>
            <a:r>
              <a:rPr kumimoji="0" lang="en-US" altLang="ja-JP" dirty="0"/>
              <a:t>4 </a:t>
            </a:r>
            <a:r>
              <a:rPr kumimoji="0" lang="ja-JP" altLang="en-US" dirty="0"/>
              <a:t>レベル</a:t>
            </a:r>
          </a:p>
          <a:p>
            <a:pPr lvl="4" eaLnBrk="1" latinLnBrk="0" hangingPunct="1"/>
            <a:r>
              <a:rPr kumimoji="0" lang="ja-JP" altLang="en-US" dirty="0"/>
              <a:t>第 </a:t>
            </a:r>
            <a:r>
              <a:rPr kumimoji="0" lang="en-US" altLang="ja-JP" dirty="0"/>
              <a:t>5 </a:t>
            </a:r>
            <a:r>
              <a:rPr kumimoji="0" lang="ja-JP" altLang="en-US" dirty="0"/>
              <a:t>レベル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</p:grpSp>
      <p:cxnSp>
        <p:nvCxnSpPr>
          <p:cNvPr id="4" name="直線コネクタ 3"/>
          <p:cNvCxnSpPr/>
          <p:nvPr userDrawn="1"/>
        </p:nvCxnSpPr>
        <p:spPr>
          <a:xfrm>
            <a:off x="431371" y="5949280"/>
            <a:ext cx="1132925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latinLnBrk="0" hangingPunct="1">
        <a:spcBef>
          <a:spcPct val="0"/>
        </a:spcBef>
        <a:buNone/>
        <a:defRPr kumimoji="1" sz="4800" b="1" kern="1200">
          <a:ln>
            <a:noFill/>
          </a:ln>
          <a:solidFill>
            <a:schemeClr val="accent4">
              <a:lumMod val="50000"/>
            </a:schemeClr>
          </a:solidFill>
          <a:effectLst/>
          <a:latin typeface="Meiryo UI" pitchFamily="50" charset="-128"/>
          <a:ea typeface="Meiryo UI" pitchFamily="50" charset="-128"/>
          <a:cs typeface="Meiryo UI" pitchFamily="50" charset="-128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77605" y="307325"/>
            <a:ext cx="11895058" cy="564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31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リゾート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リゾート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8324</TotalTime>
  <Words>1</Words>
  <Application>Microsoft Macintosh PowerPoint</Application>
  <PresentationFormat>ワイド画面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Calibri</vt:lpstr>
      <vt:lpstr>Constantia</vt:lpstr>
      <vt:lpstr>Wingdings 2</vt:lpstr>
      <vt:lpstr>1_リゾート</vt:lpstr>
      <vt:lpstr>リゾート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user03</dc:creator>
  <cp:lastModifiedBy>大澤 公崇</cp:lastModifiedBy>
  <cp:revision>465</cp:revision>
  <cp:lastPrinted>2018-07-18T05:03:28Z</cp:lastPrinted>
  <dcterms:created xsi:type="dcterms:W3CDTF">2013-08-06T05:08:36Z</dcterms:created>
  <dcterms:modified xsi:type="dcterms:W3CDTF">2020-09-08T02:10:41Z</dcterms:modified>
</cp:coreProperties>
</file>