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7" r:id="rId2"/>
  </p:sldMasterIdLst>
  <p:notesMasterIdLst>
    <p:notesMasterId r:id="rId15"/>
  </p:notesMasterIdLst>
  <p:sldIdLst>
    <p:sldId id="485" r:id="rId3"/>
    <p:sldId id="256" r:id="rId4"/>
    <p:sldId id="264" r:id="rId5"/>
    <p:sldId id="480" r:id="rId6"/>
    <p:sldId id="481" r:id="rId7"/>
    <p:sldId id="484" r:id="rId8"/>
    <p:sldId id="483" r:id="rId9"/>
    <p:sldId id="482" r:id="rId10"/>
    <p:sldId id="282" r:id="rId11"/>
    <p:sldId id="258" r:id="rId12"/>
    <p:sldId id="259" r:id="rId13"/>
    <p:sldId id="257"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2"/>
    <a:srgbClr val="B5003C"/>
    <a:srgbClr val="C5545D"/>
    <a:srgbClr val="5180A7"/>
    <a:srgbClr val="FEF5F1"/>
    <a:srgbClr val="F9E2DD"/>
    <a:srgbClr val="F0F0F0"/>
    <a:srgbClr val="FDF1EF"/>
    <a:srgbClr val="FEF9F8"/>
    <a:srgbClr val="E859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9" autoAdjust="0"/>
    <p:restoredTop sz="94660"/>
  </p:normalViewPr>
  <p:slideViewPr>
    <p:cSldViewPr snapToGrid="0" showGuides="1">
      <p:cViewPr varScale="1">
        <p:scale>
          <a:sx n="67" d="100"/>
          <a:sy n="67" d="100"/>
        </p:scale>
        <p:origin x="496" y="4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6BB91-D0FF-42B9-8B5F-5E842522B850}"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42377-92AC-45D7-902E-D8E45CFB7199}" type="slidenum">
              <a:rPr kumimoji="1" lang="ja-JP" altLang="en-US" smtClean="0"/>
              <a:t>‹#›</a:t>
            </a:fld>
            <a:endParaRPr kumimoji="1" lang="ja-JP" altLang="en-US"/>
          </a:p>
        </p:txBody>
      </p:sp>
    </p:spTree>
    <p:extLst>
      <p:ext uri="{BB962C8B-B14F-4D97-AF65-F5344CB8AC3E}">
        <p14:creationId xmlns:p14="http://schemas.microsoft.com/office/powerpoint/2010/main" val="40056440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CB03F924-63E2-AD5D-C2D6-62935F2D7FD5}"/>
              </a:ext>
            </a:extLst>
          </p:cNvPr>
          <p:cNvGrpSpPr/>
          <p:nvPr userDrawn="1"/>
        </p:nvGrpSpPr>
        <p:grpSpPr>
          <a:xfrm>
            <a:off x="-6000" y="-1"/>
            <a:ext cx="12204000" cy="6858001"/>
            <a:chOff x="-5999" y="-1"/>
            <a:chExt cx="12204000" cy="6858001"/>
          </a:xfrm>
        </p:grpSpPr>
        <p:sp>
          <p:nvSpPr>
            <p:cNvPr id="17" name="正方形/長方形 16">
              <a:extLst>
                <a:ext uri="{FF2B5EF4-FFF2-40B4-BE49-F238E27FC236}">
                  <a16:creationId xmlns:a16="http://schemas.microsoft.com/office/drawing/2014/main" id="{E20DF163-167F-815A-F160-E92E2F3802EB}"/>
                </a:ext>
              </a:extLst>
            </p:cNvPr>
            <p:cNvSpPr/>
            <p:nvPr userDrawn="1"/>
          </p:nvSpPr>
          <p:spPr>
            <a:xfrm>
              <a:off x="0" y="0"/>
              <a:ext cx="7384025" cy="6858000"/>
            </a:xfrm>
            <a:prstGeom prst="rect">
              <a:avLst/>
            </a:prstGeom>
            <a:solidFill>
              <a:srgbClr val="FDF1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8" name="図 17" descr="背景パターン が含まれている画像&#10;&#10;自動的に生成された説明">
              <a:extLst>
                <a:ext uri="{FF2B5EF4-FFF2-40B4-BE49-F238E27FC236}">
                  <a16:creationId xmlns:a16="http://schemas.microsoft.com/office/drawing/2014/main" id="{1106BF52-86EF-2EE4-0289-5EEAF0320D93}"/>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l="396" b="8576"/>
            <a:stretch/>
          </p:blipFill>
          <p:spPr>
            <a:xfrm>
              <a:off x="6908801" y="-1"/>
              <a:ext cx="5283201" cy="6858001"/>
            </a:xfrm>
            <a:prstGeom prst="rect">
              <a:avLst/>
            </a:prstGeom>
          </p:spPr>
        </p:pic>
        <p:sp>
          <p:nvSpPr>
            <p:cNvPr id="19" name="正方形/長方形 18">
              <a:extLst>
                <a:ext uri="{FF2B5EF4-FFF2-40B4-BE49-F238E27FC236}">
                  <a16:creationId xmlns:a16="http://schemas.microsoft.com/office/drawing/2014/main" id="{BF8FB686-7EA4-9EB4-9E60-C72410B37D93}"/>
                </a:ext>
              </a:extLst>
            </p:cNvPr>
            <p:cNvSpPr/>
            <p:nvPr userDrawn="1"/>
          </p:nvSpPr>
          <p:spPr>
            <a:xfrm>
              <a:off x="6908801" y="0"/>
              <a:ext cx="1817225" cy="6858000"/>
            </a:xfrm>
            <a:prstGeom prst="rect">
              <a:avLst/>
            </a:prstGeom>
            <a:gradFill>
              <a:gsLst>
                <a:gs pos="0">
                  <a:srgbClr val="FDF1EF"/>
                </a:gs>
                <a:gs pos="100000">
                  <a:srgbClr val="FDF1E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正方形/長方形 19">
              <a:extLst>
                <a:ext uri="{FF2B5EF4-FFF2-40B4-BE49-F238E27FC236}">
                  <a16:creationId xmlns:a16="http://schemas.microsoft.com/office/drawing/2014/main" id="{7A6016A3-FA53-C8B2-B566-22D50A01996B}"/>
                </a:ext>
              </a:extLst>
            </p:cNvPr>
            <p:cNvSpPr/>
            <p:nvPr/>
          </p:nvSpPr>
          <p:spPr>
            <a:xfrm>
              <a:off x="-5999"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972B0219-BFFB-6291-104A-BCFFD7F7F205}"/>
              </a:ext>
            </a:extLst>
          </p:cNvPr>
          <p:cNvGrpSpPr/>
          <p:nvPr userDrawn="1"/>
        </p:nvGrpSpPr>
        <p:grpSpPr>
          <a:xfrm>
            <a:off x="490740" y="510104"/>
            <a:ext cx="6276576" cy="526215"/>
            <a:chOff x="348500" y="205305"/>
            <a:chExt cx="6011600" cy="504000"/>
          </a:xfrm>
        </p:grpSpPr>
        <p:pic>
          <p:nvPicPr>
            <p:cNvPr id="3" name="図 2" descr="アプリケーション が含まれている画像&#10;&#10;自動的に生成された説明">
              <a:extLst>
                <a:ext uri="{FF2B5EF4-FFF2-40B4-BE49-F238E27FC236}">
                  <a16:creationId xmlns:a16="http://schemas.microsoft.com/office/drawing/2014/main" id="{1430B621-47B1-D1F1-A274-DF4241D5B5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4" name="図 3" descr="図形&#10;&#10;中程度の精度で自動的に生成された説明">
              <a:extLst>
                <a:ext uri="{FF2B5EF4-FFF2-40B4-BE49-F238E27FC236}">
                  <a16:creationId xmlns:a16="http://schemas.microsoft.com/office/drawing/2014/main" id="{7A3E3171-CAB4-1878-2E8B-00BDA69F2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5" name="図 4" descr="テキスト&#10;&#10;中程度の精度で自動的に生成された説明">
              <a:extLst>
                <a:ext uri="{FF2B5EF4-FFF2-40B4-BE49-F238E27FC236}">
                  <a16:creationId xmlns:a16="http://schemas.microsoft.com/office/drawing/2014/main" id="{DCDDE44C-9A6C-DD5B-616A-A29993A06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
        <p:nvSpPr>
          <p:cNvPr id="6" name="Text Placeholder 3">
            <a:extLst>
              <a:ext uri="{FF2B5EF4-FFF2-40B4-BE49-F238E27FC236}">
                <a16:creationId xmlns:a16="http://schemas.microsoft.com/office/drawing/2014/main" id="{C7BBD943-F4C9-9CFA-C2E9-758E1230513D}"/>
              </a:ext>
            </a:extLst>
          </p:cNvPr>
          <p:cNvSpPr>
            <a:spLocks noGrp="1"/>
          </p:cNvSpPr>
          <p:nvPr>
            <p:ph type="body" sz="half" idx="2" hasCustomPrompt="1"/>
          </p:nvPr>
        </p:nvSpPr>
        <p:spPr>
          <a:xfrm>
            <a:off x="490740" y="1984889"/>
            <a:ext cx="6104332" cy="1043619"/>
          </a:xfrm>
          <a:prstGeom prst="rect">
            <a:avLst/>
          </a:prstGeom>
        </p:spPr>
        <p:txBody>
          <a:bodyPr>
            <a:normAutofit/>
          </a:bodyPr>
          <a:lstStyle>
            <a:lvl1pPr marL="0" indent="0">
              <a:spcBef>
                <a:spcPts val="0"/>
              </a:spcBef>
              <a:buNone/>
              <a:defRPr sz="4267" b="1" i="0">
                <a:solidFill>
                  <a:srgbClr val="15608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7" name="Text Placeholder 3">
            <a:extLst>
              <a:ext uri="{FF2B5EF4-FFF2-40B4-BE49-F238E27FC236}">
                <a16:creationId xmlns:a16="http://schemas.microsoft.com/office/drawing/2014/main" id="{37A92D4F-63A9-F2D3-BC43-2159F3AEA30D}"/>
              </a:ext>
            </a:extLst>
          </p:cNvPr>
          <p:cNvSpPr>
            <a:spLocks noGrp="1"/>
          </p:cNvSpPr>
          <p:nvPr>
            <p:ph type="body" sz="half" idx="10" hasCustomPrompt="1"/>
          </p:nvPr>
        </p:nvSpPr>
        <p:spPr>
          <a:xfrm>
            <a:off x="490740" y="3028508"/>
            <a:ext cx="6104332" cy="533843"/>
          </a:xfrm>
          <a:prstGeom prst="rect">
            <a:avLst/>
          </a:prstGeom>
        </p:spPr>
        <p:txBody>
          <a:bodyPr>
            <a:normAutofit/>
          </a:bodyPr>
          <a:lstStyle>
            <a:lvl1pPr marL="0" indent="0">
              <a:spcBef>
                <a:spcPts val="0"/>
              </a:spcBef>
              <a:buNone/>
              <a:defRPr sz="2133" b="0" i="0">
                <a:solidFill>
                  <a:srgbClr val="15608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8" name="Text Placeholder 3">
            <a:extLst>
              <a:ext uri="{FF2B5EF4-FFF2-40B4-BE49-F238E27FC236}">
                <a16:creationId xmlns:a16="http://schemas.microsoft.com/office/drawing/2014/main" id="{C9BBC830-0198-EF06-6D7C-E4B0AE3388FF}"/>
              </a:ext>
            </a:extLst>
          </p:cNvPr>
          <p:cNvSpPr>
            <a:spLocks noGrp="1"/>
          </p:cNvSpPr>
          <p:nvPr>
            <p:ph type="body" sz="half" idx="11" hasCustomPrompt="1"/>
          </p:nvPr>
        </p:nvSpPr>
        <p:spPr>
          <a:xfrm>
            <a:off x="490740" y="4797990"/>
            <a:ext cx="6104331" cy="623252"/>
          </a:xfrm>
          <a:prstGeom prst="rect">
            <a:avLst/>
          </a:prstGeom>
        </p:spPr>
        <p:txBody>
          <a:bodyPr>
            <a:noAutofit/>
          </a:bodyPr>
          <a:lstStyle>
            <a:lvl1pPr marL="0" indent="0">
              <a:lnSpc>
                <a:spcPct val="100000"/>
              </a:lnSpc>
              <a:spcBef>
                <a:spcPts val="0"/>
              </a:spcBef>
              <a:buNone/>
              <a:defRPr sz="1867" b="1" i="0">
                <a:solidFill>
                  <a:srgbClr val="B5003C"/>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9" name="Text Placeholder 3">
            <a:extLst>
              <a:ext uri="{FF2B5EF4-FFF2-40B4-BE49-F238E27FC236}">
                <a16:creationId xmlns:a16="http://schemas.microsoft.com/office/drawing/2014/main" id="{BEE37625-EAE6-19D2-45B1-5BA06A830E8D}"/>
              </a:ext>
            </a:extLst>
          </p:cNvPr>
          <p:cNvSpPr>
            <a:spLocks noGrp="1"/>
          </p:cNvSpPr>
          <p:nvPr>
            <p:ph type="body" sz="half" idx="12" hasCustomPrompt="1"/>
          </p:nvPr>
        </p:nvSpPr>
        <p:spPr>
          <a:xfrm>
            <a:off x="490740" y="5525730"/>
            <a:ext cx="6104331" cy="623252"/>
          </a:xfrm>
          <a:prstGeom prst="rect">
            <a:avLst/>
          </a:prstGeom>
        </p:spPr>
        <p:txBody>
          <a:bodyPr>
            <a:noAutofit/>
          </a:bodyPr>
          <a:lstStyle>
            <a:lvl1pPr marL="0" indent="0">
              <a:lnSpc>
                <a:spcPct val="100000"/>
              </a:lnSpc>
              <a:spcBef>
                <a:spcPts val="0"/>
              </a:spcBef>
              <a:buNone/>
              <a:defRPr sz="1600" b="0" i="0">
                <a:solidFill>
                  <a:srgbClr val="B5003C"/>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2713094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7A6016A3-FA53-C8B2-B566-22D50A01996B}"/>
              </a:ext>
            </a:extLst>
          </p:cNvPr>
          <p:cNvSpPr/>
          <p:nvPr/>
        </p:nvSpPr>
        <p:spPr>
          <a:xfrm>
            <a:off x="-6000"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6E2712D-2EF8-AE73-ADE8-ED3A285F3D80}"/>
              </a:ext>
            </a:extLst>
          </p:cNvPr>
          <p:cNvSpPr/>
          <p:nvPr userDrawn="1"/>
        </p:nvSpPr>
        <p:spPr>
          <a:xfrm>
            <a:off x="0" y="0"/>
            <a:ext cx="12192000" cy="6562846"/>
          </a:xfrm>
          <a:prstGeom prst="rect">
            <a:avLst/>
          </a:prstGeom>
          <a:gradFill>
            <a:gsLst>
              <a:gs pos="0">
                <a:schemeClr val="tx2">
                  <a:lumMod val="10000"/>
                  <a:lumOff val="90000"/>
                </a:schemeClr>
              </a:gs>
              <a:gs pos="100000">
                <a:schemeClr val="tx2">
                  <a:lumMod val="10000"/>
                  <a:lumOff val="9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ピアノ が含まれている画像&#10;&#10;自動的に生成された説明">
            <a:extLst>
              <a:ext uri="{FF2B5EF4-FFF2-40B4-BE49-F238E27FC236}">
                <a16:creationId xmlns:a16="http://schemas.microsoft.com/office/drawing/2014/main" id="{B983C44A-F97C-E1D2-0446-74FEC56C6D58}"/>
              </a:ext>
            </a:extLst>
          </p:cNvPr>
          <p:cNvPicPr>
            <a:picLocks noChangeAspect="1"/>
          </p:cNvPicPr>
          <p:nvPr userDrawn="1"/>
        </p:nvPicPr>
        <p:blipFill>
          <a:blip r:embed="rId2">
            <a:alphaModFix amt="35000"/>
            <a:duotone>
              <a:schemeClr val="accent1">
                <a:shade val="45000"/>
                <a:satMod val="135000"/>
              </a:schemeClr>
              <a:prstClr val="white"/>
            </a:duotone>
            <a:extLst>
              <a:ext uri="{28A0092B-C50C-407E-A947-70E740481C1C}">
                <a14:useLocalDpi xmlns:a14="http://schemas.microsoft.com/office/drawing/2010/main" val="0"/>
              </a:ext>
            </a:extLst>
          </a:blip>
          <a:srcRect r="721" b="5687"/>
          <a:stretch/>
        </p:blipFill>
        <p:spPr>
          <a:xfrm>
            <a:off x="0" y="3572391"/>
            <a:ext cx="12192000" cy="3285609"/>
          </a:xfrm>
          <a:prstGeom prst="rect">
            <a:avLst/>
          </a:prstGeom>
        </p:spPr>
      </p:pic>
      <p:grpSp>
        <p:nvGrpSpPr>
          <p:cNvPr id="2" name="グループ化 1">
            <a:extLst>
              <a:ext uri="{FF2B5EF4-FFF2-40B4-BE49-F238E27FC236}">
                <a16:creationId xmlns:a16="http://schemas.microsoft.com/office/drawing/2014/main" id="{8DCE89D8-DBA0-8DB1-21D7-34ADC27D864C}"/>
              </a:ext>
            </a:extLst>
          </p:cNvPr>
          <p:cNvGrpSpPr/>
          <p:nvPr userDrawn="1"/>
        </p:nvGrpSpPr>
        <p:grpSpPr>
          <a:xfrm>
            <a:off x="348500" y="205305"/>
            <a:ext cx="6011600" cy="504000"/>
            <a:chOff x="348500" y="205305"/>
            <a:chExt cx="6011600" cy="504000"/>
          </a:xfrm>
        </p:grpSpPr>
        <p:pic>
          <p:nvPicPr>
            <p:cNvPr id="3" name="図 2" descr="アプリケーション が含まれている画像&#10;&#10;自動的に生成された説明">
              <a:extLst>
                <a:ext uri="{FF2B5EF4-FFF2-40B4-BE49-F238E27FC236}">
                  <a16:creationId xmlns:a16="http://schemas.microsoft.com/office/drawing/2014/main" id="{16E697C9-F1C8-59E1-F2D1-EAFC75FFC7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5" name="図 4" descr="図形&#10;&#10;中程度の精度で自動的に生成された説明">
              <a:extLst>
                <a:ext uri="{FF2B5EF4-FFF2-40B4-BE49-F238E27FC236}">
                  <a16:creationId xmlns:a16="http://schemas.microsoft.com/office/drawing/2014/main" id="{779F4E16-653B-48E7-AE68-7F713B1DA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6" name="図 5" descr="テキスト&#10;&#10;中程度の精度で自動的に生成された説明">
              <a:extLst>
                <a:ext uri="{FF2B5EF4-FFF2-40B4-BE49-F238E27FC236}">
                  <a16:creationId xmlns:a16="http://schemas.microsoft.com/office/drawing/2014/main" id="{3E1C18F8-5D8E-02BC-7C6B-F6A2110DC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33992819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7A6016A3-FA53-C8B2-B566-22D50A01996B}"/>
              </a:ext>
            </a:extLst>
          </p:cNvPr>
          <p:cNvSpPr/>
          <p:nvPr userDrawn="1"/>
        </p:nvSpPr>
        <p:spPr>
          <a:xfrm>
            <a:off x="-6000"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山の町&#10;&#10;自動的に生成された説明">
            <a:extLst>
              <a:ext uri="{FF2B5EF4-FFF2-40B4-BE49-F238E27FC236}">
                <a16:creationId xmlns:a16="http://schemas.microsoft.com/office/drawing/2014/main" id="{797A9860-6D29-99D9-12FD-937C92D15100}"/>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l="-49" t="5253" r="49" b="10462"/>
          <a:stretch/>
        </p:blipFill>
        <p:spPr>
          <a:xfrm>
            <a:off x="-6000" y="-1"/>
            <a:ext cx="12204000" cy="6858001"/>
          </a:xfrm>
          <a:prstGeom prst="rect">
            <a:avLst/>
          </a:prstGeom>
        </p:spPr>
      </p:pic>
      <p:sp>
        <p:nvSpPr>
          <p:cNvPr id="5" name="正方形/長方形 4">
            <a:extLst>
              <a:ext uri="{FF2B5EF4-FFF2-40B4-BE49-F238E27FC236}">
                <a16:creationId xmlns:a16="http://schemas.microsoft.com/office/drawing/2014/main" id="{B9A87D13-85CA-37AE-9E2C-E9C4FC99A158}"/>
              </a:ext>
            </a:extLst>
          </p:cNvPr>
          <p:cNvSpPr/>
          <p:nvPr userDrawn="1"/>
        </p:nvSpPr>
        <p:spPr>
          <a:xfrm>
            <a:off x="0" y="0"/>
            <a:ext cx="12192000" cy="4988560"/>
          </a:xfrm>
          <a:prstGeom prst="rect">
            <a:avLst/>
          </a:prstGeom>
          <a:gradFill>
            <a:gsLst>
              <a:gs pos="0">
                <a:schemeClr val="tx2">
                  <a:lumMod val="10000"/>
                  <a:lumOff val="90000"/>
                </a:schemeClr>
              </a:gs>
              <a:gs pos="100000">
                <a:schemeClr val="tx2">
                  <a:lumMod val="10000"/>
                  <a:lumOff val="9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266C0587-8A33-F976-8905-D0F34C1F6B4E}"/>
              </a:ext>
            </a:extLst>
          </p:cNvPr>
          <p:cNvGrpSpPr/>
          <p:nvPr userDrawn="1"/>
        </p:nvGrpSpPr>
        <p:grpSpPr>
          <a:xfrm>
            <a:off x="348500" y="205305"/>
            <a:ext cx="6011600" cy="504000"/>
            <a:chOff x="348500" y="205305"/>
            <a:chExt cx="6011600" cy="504000"/>
          </a:xfrm>
        </p:grpSpPr>
        <p:pic>
          <p:nvPicPr>
            <p:cNvPr id="7" name="図 6" descr="アプリケーション が含まれている画像&#10;&#10;自動的に生成された説明">
              <a:extLst>
                <a:ext uri="{FF2B5EF4-FFF2-40B4-BE49-F238E27FC236}">
                  <a16:creationId xmlns:a16="http://schemas.microsoft.com/office/drawing/2014/main" id="{F4CED7C7-4D47-1018-800C-A93CCD7169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2" name="図 1" descr="図形&#10;&#10;中程度の精度で自動的に生成された説明">
              <a:extLst>
                <a:ext uri="{FF2B5EF4-FFF2-40B4-BE49-F238E27FC236}">
                  <a16:creationId xmlns:a16="http://schemas.microsoft.com/office/drawing/2014/main" id="{F17942A0-83BE-2184-E9C8-2F8AAAC94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3" name="図 2" descr="テキスト&#10;&#10;中程度の精度で自動的に生成された説明">
              <a:extLst>
                <a:ext uri="{FF2B5EF4-FFF2-40B4-BE49-F238E27FC236}">
                  <a16:creationId xmlns:a16="http://schemas.microsoft.com/office/drawing/2014/main" id="{D9E2A25B-4D94-25AE-BE3E-4CA21EDB7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2644764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236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2A10AE0-6B19-95EA-C306-AF1B4FFC2F2C}"/>
              </a:ext>
            </a:extLst>
          </p:cNvPr>
          <p:cNvGrpSpPr/>
          <p:nvPr userDrawn="1"/>
        </p:nvGrpSpPr>
        <p:grpSpPr>
          <a:xfrm>
            <a:off x="-6000" y="-1"/>
            <a:ext cx="12204000" cy="6858001"/>
            <a:chOff x="-5999" y="-1"/>
            <a:chExt cx="12204000" cy="6858001"/>
          </a:xfrm>
        </p:grpSpPr>
        <p:sp>
          <p:nvSpPr>
            <p:cNvPr id="13" name="正方形/長方形 12">
              <a:extLst>
                <a:ext uri="{FF2B5EF4-FFF2-40B4-BE49-F238E27FC236}">
                  <a16:creationId xmlns:a16="http://schemas.microsoft.com/office/drawing/2014/main" id="{343AB631-708D-5F3F-DB6D-4A8F5D344186}"/>
                </a:ext>
              </a:extLst>
            </p:cNvPr>
            <p:cNvSpPr/>
            <p:nvPr userDrawn="1"/>
          </p:nvSpPr>
          <p:spPr>
            <a:xfrm>
              <a:off x="0" y="0"/>
              <a:ext cx="7384025" cy="6858000"/>
            </a:xfrm>
            <a:prstGeom prst="rect">
              <a:avLst/>
            </a:prstGeom>
            <a:solidFill>
              <a:srgbClr val="FDF1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4" name="図 13" descr="背景パターン が含まれている画像&#10;&#10;自動的に生成された説明">
              <a:extLst>
                <a:ext uri="{FF2B5EF4-FFF2-40B4-BE49-F238E27FC236}">
                  <a16:creationId xmlns:a16="http://schemas.microsoft.com/office/drawing/2014/main" id="{93D85DAB-88C0-E1A4-062F-663CBB9B02B6}"/>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l="396" b="8576"/>
            <a:stretch/>
          </p:blipFill>
          <p:spPr>
            <a:xfrm>
              <a:off x="6908801" y="-1"/>
              <a:ext cx="5283201" cy="6858001"/>
            </a:xfrm>
            <a:prstGeom prst="rect">
              <a:avLst/>
            </a:prstGeom>
          </p:spPr>
        </p:pic>
        <p:sp>
          <p:nvSpPr>
            <p:cNvPr id="15" name="正方形/長方形 14">
              <a:extLst>
                <a:ext uri="{FF2B5EF4-FFF2-40B4-BE49-F238E27FC236}">
                  <a16:creationId xmlns:a16="http://schemas.microsoft.com/office/drawing/2014/main" id="{94142A40-BBA8-0C4D-A31D-27B0E881ED70}"/>
                </a:ext>
              </a:extLst>
            </p:cNvPr>
            <p:cNvSpPr/>
            <p:nvPr userDrawn="1"/>
          </p:nvSpPr>
          <p:spPr>
            <a:xfrm>
              <a:off x="6908801" y="0"/>
              <a:ext cx="1817225" cy="6858000"/>
            </a:xfrm>
            <a:prstGeom prst="rect">
              <a:avLst/>
            </a:prstGeom>
            <a:gradFill>
              <a:gsLst>
                <a:gs pos="0">
                  <a:srgbClr val="FDF1EF"/>
                </a:gs>
                <a:gs pos="100000">
                  <a:srgbClr val="FDF1E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1" name="正方形/長方形 20">
              <a:extLst>
                <a:ext uri="{FF2B5EF4-FFF2-40B4-BE49-F238E27FC236}">
                  <a16:creationId xmlns:a16="http://schemas.microsoft.com/office/drawing/2014/main" id="{FC62E994-9AF0-B522-C1DC-5E1D85EEFA49}"/>
                </a:ext>
              </a:extLst>
            </p:cNvPr>
            <p:cNvSpPr/>
            <p:nvPr/>
          </p:nvSpPr>
          <p:spPr>
            <a:xfrm>
              <a:off x="-5999"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ext Placeholder 3">
            <a:extLst>
              <a:ext uri="{FF2B5EF4-FFF2-40B4-BE49-F238E27FC236}">
                <a16:creationId xmlns:a16="http://schemas.microsoft.com/office/drawing/2014/main" id="{03B98232-66D7-8C42-4103-C930359C40AF}"/>
              </a:ext>
            </a:extLst>
          </p:cNvPr>
          <p:cNvSpPr>
            <a:spLocks noGrp="1"/>
          </p:cNvSpPr>
          <p:nvPr>
            <p:ph type="body" sz="half" idx="10" hasCustomPrompt="1"/>
          </p:nvPr>
        </p:nvSpPr>
        <p:spPr>
          <a:xfrm>
            <a:off x="490740" y="2060011"/>
            <a:ext cx="6104332" cy="1502340"/>
          </a:xfrm>
          <a:prstGeom prst="rect">
            <a:avLst/>
          </a:prstGeom>
        </p:spPr>
        <p:txBody>
          <a:bodyPr>
            <a:normAutofit/>
          </a:bodyPr>
          <a:lstStyle>
            <a:lvl1pPr marL="0" indent="0">
              <a:spcBef>
                <a:spcPts val="0"/>
              </a:spcBef>
              <a:buNone/>
              <a:defRPr sz="2133" b="0" i="0">
                <a:solidFill>
                  <a:schemeClr val="tx1">
                    <a:lumMod val="75000"/>
                    <a:lumOff val="25000"/>
                  </a:schemeClr>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8F82404D-EF1D-815F-9F0C-A3BD70AF9944}"/>
              </a:ext>
            </a:extLst>
          </p:cNvPr>
          <p:cNvSpPr txBox="1"/>
          <p:nvPr userDrawn="1"/>
        </p:nvSpPr>
        <p:spPr>
          <a:xfrm>
            <a:off x="490740" y="5067882"/>
            <a:ext cx="4630081" cy="135416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156082"/>
                </a:solidFill>
                <a:latin typeface="Arial Narrow"/>
                <a:ea typeface="Arial Narrow"/>
                <a:cs typeface="Arial Narrow"/>
                <a:sym typeface="Arial Narrow"/>
              </a:rPr>
              <a:t>Japanese Society of Medical Oncology (JSMO)</a:t>
            </a: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156082"/>
                </a:solidFill>
                <a:latin typeface="Arial Narrow"/>
                <a:ea typeface="Arial Narrow"/>
                <a:cs typeface="Arial Narrow"/>
                <a:sym typeface="Arial Narrow"/>
              </a:rPr>
              <a:t>Shiba Park Building 6F, 2-1-15 Hamamatsu-</a:t>
            </a:r>
            <a:r>
              <a:rPr lang="en-US" sz="1600" b="0" i="0" u="none" strike="noStrike" cap="none" dirty="0" err="1">
                <a:solidFill>
                  <a:srgbClr val="156082"/>
                </a:solidFill>
                <a:latin typeface="Arial Narrow"/>
                <a:ea typeface="Arial Narrow"/>
                <a:cs typeface="Arial Narrow"/>
                <a:sym typeface="Arial Narrow"/>
              </a:rPr>
              <a:t>cho</a:t>
            </a:r>
            <a:endParaRPr lang="en-US" sz="1600" b="0" i="0" u="none" strike="noStrike" cap="none" dirty="0">
              <a:solidFill>
                <a:srgbClr val="156082"/>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156082"/>
                </a:solidFill>
                <a:latin typeface="Arial Narrow"/>
                <a:ea typeface="Arial Narrow"/>
                <a:cs typeface="Arial Narrow"/>
                <a:sym typeface="Arial Narrow"/>
              </a:rPr>
              <a:t>Minato-ku, Tokyo 105-0013 Japan</a:t>
            </a:r>
            <a:br>
              <a:rPr lang="en-US" sz="1600" b="0" i="0" u="none" strike="noStrike" cap="none" dirty="0">
                <a:solidFill>
                  <a:srgbClr val="156082"/>
                </a:solidFill>
                <a:latin typeface="Arial Narrow"/>
                <a:ea typeface="Arial Narrow"/>
                <a:cs typeface="Arial Narrow"/>
                <a:sym typeface="Arial Narrow"/>
              </a:rPr>
            </a:br>
            <a:r>
              <a:rPr lang="en-US" sz="1600" b="0" i="0" u="none" strike="noStrike" cap="none" dirty="0">
                <a:solidFill>
                  <a:srgbClr val="156082"/>
                </a:solidFill>
                <a:latin typeface="Arial Narrow"/>
                <a:ea typeface="Arial Narrow"/>
                <a:cs typeface="Arial Narrow"/>
                <a:sym typeface="Arial Narrow"/>
              </a:rPr>
              <a:t>TEL: +81-3-6809-1250</a:t>
            </a:r>
            <a:br>
              <a:rPr lang="en-US" sz="1600" b="0" i="0" u="none" strike="noStrike" cap="none" dirty="0">
                <a:solidFill>
                  <a:srgbClr val="156082"/>
                </a:solidFill>
                <a:latin typeface="Arial Narrow"/>
                <a:ea typeface="Arial Narrow"/>
                <a:cs typeface="Arial Narrow"/>
                <a:sym typeface="Arial Narrow"/>
              </a:rPr>
            </a:br>
            <a:r>
              <a:rPr lang="en-US" sz="1600" b="0" i="0" u="none" strike="noStrike" cap="none" dirty="0">
                <a:solidFill>
                  <a:srgbClr val="156082"/>
                </a:solidFill>
                <a:latin typeface="Arial Narrow"/>
                <a:ea typeface="Arial Narrow"/>
                <a:cs typeface="Arial Narrow"/>
                <a:sym typeface="Arial Narrow"/>
              </a:rPr>
              <a:t>jsmo@jsmo.or.jp</a:t>
            </a:r>
            <a:endParaRPr sz="1600" b="0" i="0" u="none" strike="noStrike" cap="none" dirty="0">
              <a:solidFill>
                <a:srgbClr val="156082"/>
              </a:solidFill>
              <a:latin typeface="Arial Narrow"/>
              <a:ea typeface="Arial Narrow"/>
              <a:cs typeface="Arial Narrow"/>
              <a:sym typeface="Arial Narrow"/>
            </a:endParaRPr>
          </a:p>
        </p:txBody>
      </p:sp>
      <p:grpSp>
        <p:nvGrpSpPr>
          <p:cNvPr id="26" name="グループ化 25">
            <a:extLst>
              <a:ext uri="{FF2B5EF4-FFF2-40B4-BE49-F238E27FC236}">
                <a16:creationId xmlns:a16="http://schemas.microsoft.com/office/drawing/2014/main" id="{4DF708B6-3335-803C-FEDB-4F8ACA55F08B}"/>
              </a:ext>
            </a:extLst>
          </p:cNvPr>
          <p:cNvGrpSpPr/>
          <p:nvPr userDrawn="1"/>
        </p:nvGrpSpPr>
        <p:grpSpPr>
          <a:xfrm>
            <a:off x="490740" y="510104"/>
            <a:ext cx="6276576" cy="526215"/>
            <a:chOff x="348500" y="205305"/>
            <a:chExt cx="6011600" cy="504000"/>
          </a:xfrm>
        </p:grpSpPr>
        <p:pic>
          <p:nvPicPr>
            <p:cNvPr id="27" name="図 26" descr="アプリケーション が含まれている画像&#10;&#10;自動的に生成された説明">
              <a:extLst>
                <a:ext uri="{FF2B5EF4-FFF2-40B4-BE49-F238E27FC236}">
                  <a16:creationId xmlns:a16="http://schemas.microsoft.com/office/drawing/2014/main" id="{8F1B565E-E5F0-B46D-07DE-5D6A66A553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28" name="図 27" descr="図形&#10;&#10;中程度の精度で自動的に生成された説明">
              <a:extLst>
                <a:ext uri="{FF2B5EF4-FFF2-40B4-BE49-F238E27FC236}">
                  <a16:creationId xmlns:a16="http://schemas.microsoft.com/office/drawing/2014/main" id="{698C5DF2-D43A-518F-5A13-183D56B4F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29" name="図 28" descr="テキスト&#10;&#10;中程度の精度で自動的に生成された説明">
              <a:extLst>
                <a:ext uri="{FF2B5EF4-FFF2-40B4-BE49-F238E27FC236}">
                  <a16:creationId xmlns:a16="http://schemas.microsoft.com/office/drawing/2014/main" id="{9C1452F5-5960-6C9B-0B06-89CA50E38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1934047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5169AF02-64D3-5905-E75E-D7AEFA43EE61}"/>
              </a:ext>
            </a:extLst>
          </p:cNvPr>
          <p:cNvGrpSpPr/>
          <p:nvPr userDrawn="1"/>
        </p:nvGrpSpPr>
        <p:grpSpPr>
          <a:xfrm>
            <a:off x="-1515979" y="-1534730"/>
            <a:ext cx="16289130" cy="9876089"/>
            <a:chOff x="-1515979" y="-1524570"/>
            <a:chExt cx="16289130" cy="9876089"/>
          </a:xfrm>
        </p:grpSpPr>
        <p:pic>
          <p:nvPicPr>
            <p:cNvPr id="3" name="図 2" descr="背景パターン&#10;&#10;自動的に生成された説明">
              <a:extLst>
                <a:ext uri="{FF2B5EF4-FFF2-40B4-BE49-F238E27FC236}">
                  <a16:creationId xmlns:a16="http://schemas.microsoft.com/office/drawing/2014/main" id="{41198DE4-F0FD-6D7F-E1B8-830487A2A0C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l="12823" t="8148" r="1470" b="12445"/>
            <a:stretch/>
          </p:blipFill>
          <p:spPr>
            <a:xfrm>
              <a:off x="0" y="0"/>
              <a:ext cx="12192000" cy="6858000"/>
            </a:xfrm>
            <a:prstGeom prst="rect">
              <a:avLst/>
            </a:prstGeom>
          </p:spPr>
        </p:pic>
        <p:pic>
          <p:nvPicPr>
            <p:cNvPr id="5" name="図 4" descr="花の飾り&#10;&#10;自動的に生成された説明">
              <a:extLst>
                <a:ext uri="{FF2B5EF4-FFF2-40B4-BE49-F238E27FC236}">
                  <a16:creationId xmlns:a16="http://schemas.microsoft.com/office/drawing/2014/main" id="{4FCF4855-6F95-5F30-7BBF-8CFA1EA68FDA}"/>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rot="19320337">
              <a:off x="9364283" y="-862827"/>
              <a:ext cx="4747957" cy="5377549"/>
            </a:xfrm>
            <a:prstGeom prst="rect">
              <a:avLst/>
            </a:prstGeom>
          </p:spPr>
        </p:pic>
        <p:pic>
          <p:nvPicPr>
            <p:cNvPr id="6" name="図 5" descr="花の飾り&#10;&#10;自動的に生成された説明">
              <a:extLst>
                <a:ext uri="{FF2B5EF4-FFF2-40B4-BE49-F238E27FC236}">
                  <a16:creationId xmlns:a16="http://schemas.microsoft.com/office/drawing/2014/main" id="{8E6FEC08-EBAB-4C7C-85A5-7F67E47687C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rot="20326330" flipH="1">
              <a:off x="-1395157" y="2240280"/>
              <a:ext cx="4747957" cy="5377549"/>
            </a:xfrm>
            <a:prstGeom prst="rect">
              <a:avLst/>
            </a:prstGeom>
          </p:spPr>
        </p:pic>
        <p:sp>
          <p:nvSpPr>
            <p:cNvPr id="9" name="フリーフォーム: 図形 8">
              <a:extLst>
                <a:ext uri="{FF2B5EF4-FFF2-40B4-BE49-F238E27FC236}">
                  <a16:creationId xmlns:a16="http://schemas.microsoft.com/office/drawing/2014/main" id="{3909189F-F75F-C46E-CC83-CA15C716A2AF}"/>
                </a:ext>
              </a:extLst>
            </p:cNvPr>
            <p:cNvSpPr/>
            <p:nvPr userDrawn="1"/>
          </p:nvSpPr>
          <p:spPr>
            <a:xfrm>
              <a:off x="-1515979" y="2545079"/>
              <a:ext cx="3713747" cy="580644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747" h="5806440">
                  <a:moveTo>
                    <a:pt x="0" y="0"/>
                  </a:moveTo>
                  <a:lnTo>
                    <a:pt x="1507958" y="0"/>
                  </a:lnTo>
                  <a:lnTo>
                    <a:pt x="1507958" y="4328961"/>
                  </a:lnTo>
                  <a:lnTo>
                    <a:pt x="3713747" y="4328961"/>
                  </a:lnTo>
                  <a:lnTo>
                    <a:pt x="3713747" y="5804836"/>
                  </a:lnTo>
                  <a:lnTo>
                    <a:pt x="1507958" y="5804836"/>
                  </a:lnTo>
                  <a:lnTo>
                    <a:pt x="1507958" y="5806440"/>
                  </a:lnTo>
                  <a:lnTo>
                    <a:pt x="0" y="5806440"/>
                  </a:ln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フリーフォーム: 図形 9">
              <a:extLst>
                <a:ext uri="{FF2B5EF4-FFF2-40B4-BE49-F238E27FC236}">
                  <a16:creationId xmlns:a16="http://schemas.microsoft.com/office/drawing/2014/main" id="{3EE9E915-C3FC-94EF-A5CB-E2A6600CDC0D}"/>
                </a:ext>
              </a:extLst>
            </p:cNvPr>
            <p:cNvSpPr/>
            <p:nvPr userDrawn="1"/>
          </p:nvSpPr>
          <p:spPr>
            <a:xfrm rot="10800000">
              <a:off x="9992604" y="-1524570"/>
              <a:ext cx="4780547" cy="585216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 name="connsiteX0" fmla="*/ 1066800 w 4780547"/>
                <a:gd name="connsiteY0" fmla="*/ 0 h 5836920"/>
                <a:gd name="connsiteX1" fmla="*/ 2574758 w 4780547"/>
                <a:gd name="connsiteY1" fmla="*/ 0 h 5836920"/>
                <a:gd name="connsiteX2" fmla="*/ 2574758 w 4780547"/>
                <a:gd name="connsiteY2" fmla="*/ 4328961 h 5836920"/>
                <a:gd name="connsiteX3" fmla="*/ 4780547 w 4780547"/>
                <a:gd name="connsiteY3" fmla="*/ 4328961 h 5836920"/>
                <a:gd name="connsiteX4" fmla="*/ 4780547 w 4780547"/>
                <a:gd name="connsiteY4" fmla="*/ 5804836 h 5836920"/>
                <a:gd name="connsiteX5" fmla="*/ 2574758 w 4780547"/>
                <a:gd name="connsiteY5" fmla="*/ 5804836 h 5836920"/>
                <a:gd name="connsiteX6" fmla="*/ 2574758 w 4780547"/>
                <a:gd name="connsiteY6" fmla="*/ 5806440 h 5836920"/>
                <a:gd name="connsiteX7" fmla="*/ 0 w 4780547"/>
                <a:gd name="connsiteY7" fmla="*/ 5836920 h 5836920"/>
                <a:gd name="connsiteX8" fmla="*/ 1066800 w 4780547"/>
                <a:gd name="connsiteY8" fmla="*/ 0 h 5836920"/>
                <a:gd name="connsiteX0" fmla="*/ 60960 w 4780547"/>
                <a:gd name="connsiteY0" fmla="*/ 0 h 5867400"/>
                <a:gd name="connsiteX1" fmla="*/ 2574758 w 4780547"/>
                <a:gd name="connsiteY1" fmla="*/ 30480 h 5867400"/>
                <a:gd name="connsiteX2" fmla="*/ 2574758 w 4780547"/>
                <a:gd name="connsiteY2" fmla="*/ 4359441 h 5867400"/>
                <a:gd name="connsiteX3" fmla="*/ 4780547 w 4780547"/>
                <a:gd name="connsiteY3" fmla="*/ 4359441 h 5867400"/>
                <a:gd name="connsiteX4" fmla="*/ 4780547 w 4780547"/>
                <a:gd name="connsiteY4" fmla="*/ 5835316 h 5867400"/>
                <a:gd name="connsiteX5" fmla="*/ 2574758 w 4780547"/>
                <a:gd name="connsiteY5" fmla="*/ 5835316 h 5867400"/>
                <a:gd name="connsiteX6" fmla="*/ 2574758 w 4780547"/>
                <a:gd name="connsiteY6" fmla="*/ 5836920 h 5867400"/>
                <a:gd name="connsiteX7" fmla="*/ 0 w 4780547"/>
                <a:gd name="connsiteY7" fmla="*/ 5867400 h 5867400"/>
                <a:gd name="connsiteX8" fmla="*/ 60960 w 4780547"/>
                <a:gd name="connsiteY8" fmla="*/ 0 h 5867400"/>
                <a:gd name="connsiteX0" fmla="*/ 30480 w 4780547"/>
                <a:gd name="connsiteY0" fmla="*/ 0 h 5852160"/>
                <a:gd name="connsiteX1" fmla="*/ 2574758 w 4780547"/>
                <a:gd name="connsiteY1" fmla="*/ 15240 h 5852160"/>
                <a:gd name="connsiteX2" fmla="*/ 2574758 w 4780547"/>
                <a:gd name="connsiteY2" fmla="*/ 4344201 h 5852160"/>
                <a:gd name="connsiteX3" fmla="*/ 4780547 w 4780547"/>
                <a:gd name="connsiteY3" fmla="*/ 4344201 h 5852160"/>
                <a:gd name="connsiteX4" fmla="*/ 4780547 w 4780547"/>
                <a:gd name="connsiteY4" fmla="*/ 5820076 h 5852160"/>
                <a:gd name="connsiteX5" fmla="*/ 2574758 w 4780547"/>
                <a:gd name="connsiteY5" fmla="*/ 5820076 h 5852160"/>
                <a:gd name="connsiteX6" fmla="*/ 2574758 w 4780547"/>
                <a:gd name="connsiteY6" fmla="*/ 5821680 h 5852160"/>
                <a:gd name="connsiteX7" fmla="*/ 0 w 4780547"/>
                <a:gd name="connsiteY7" fmla="*/ 5852160 h 5852160"/>
                <a:gd name="connsiteX8" fmla="*/ 30480 w 4780547"/>
                <a:gd name="connsiteY8" fmla="*/ 0 h 58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547" h="5852160">
                  <a:moveTo>
                    <a:pt x="30480" y="0"/>
                  </a:moveTo>
                  <a:lnTo>
                    <a:pt x="2574758" y="15240"/>
                  </a:lnTo>
                  <a:lnTo>
                    <a:pt x="2574758" y="4344201"/>
                  </a:lnTo>
                  <a:lnTo>
                    <a:pt x="4780547" y="4344201"/>
                  </a:lnTo>
                  <a:lnTo>
                    <a:pt x="4780547" y="5820076"/>
                  </a:lnTo>
                  <a:lnTo>
                    <a:pt x="2574758" y="5820076"/>
                  </a:lnTo>
                  <a:lnTo>
                    <a:pt x="2574758" y="5821680"/>
                  </a:lnTo>
                  <a:lnTo>
                    <a:pt x="0" y="5852160"/>
                  </a:lnTo>
                  <a:cubicBezTo>
                    <a:pt x="0" y="3916680"/>
                    <a:pt x="30480" y="1935480"/>
                    <a:pt x="30480" y="0"/>
                  </a:cubicBez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9" name="正方形/長方形 18">
              <a:extLst>
                <a:ext uri="{FF2B5EF4-FFF2-40B4-BE49-F238E27FC236}">
                  <a16:creationId xmlns:a16="http://schemas.microsoft.com/office/drawing/2014/main" id="{BF8FB686-7EA4-9EB4-9E60-C72410B37D93}"/>
                </a:ext>
              </a:extLst>
            </p:cNvPr>
            <p:cNvSpPr/>
            <p:nvPr userDrawn="1"/>
          </p:nvSpPr>
          <p:spPr>
            <a:xfrm rot="16200000">
              <a:off x="2667000" y="-2667001"/>
              <a:ext cx="6858000" cy="12192001"/>
            </a:xfrm>
            <a:prstGeom prst="rect">
              <a:avLst/>
            </a:prstGeom>
            <a:gradFill>
              <a:gsLst>
                <a:gs pos="20000">
                  <a:srgbClr val="FEF9F8"/>
                </a:gs>
                <a:gs pos="100000">
                  <a:srgbClr val="FEF9F8">
                    <a:alpha val="1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正方形/長方形 19">
              <a:extLst>
                <a:ext uri="{FF2B5EF4-FFF2-40B4-BE49-F238E27FC236}">
                  <a16:creationId xmlns:a16="http://schemas.microsoft.com/office/drawing/2014/main" id="{7A6016A3-FA53-C8B2-B566-22D50A01996B}"/>
                </a:ext>
              </a:extLst>
            </p:cNvPr>
            <p:cNvSpPr/>
            <p:nvPr/>
          </p:nvSpPr>
          <p:spPr>
            <a:xfrm>
              <a:off x="-6000" y="676016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Google Shape;19;p14">
            <a:extLst>
              <a:ext uri="{FF2B5EF4-FFF2-40B4-BE49-F238E27FC236}">
                <a16:creationId xmlns:a16="http://schemas.microsoft.com/office/drawing/2014/main" id="{231486B8-FBB4-E1F3-C4FA-7F5EFE2411D3}"/>
              </a:ext>
            </a:extLst>
          </p:cNvPr>
          <p:cNvSpPr txBox="1">
            <a:spLocks noGrp="1"/>
          </p:cNvSpPr>
          <p:nvPr>
            <p:ph type="subTitle" idx="2"/>
          </p:nvPr>
        </p:nvSpPr>
        <p:spPr>
          <a:xfrm>
            <a:off x="479999" y="144215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4" name="Google Shape;18;p14">
            <a:extLst>
              <a:ext uri="{FF2B5EF4-FFF2-40B4-BE49-F238E27FC236}">
                <a16:creationId xmlns:a16="http://schemas.microsoft.com/office/drawing/2014/main" id="{A6739174-9182-39CB-208E-B569D9E0A76C}"/>
              </a:ext>
            </a:extLst>
          </p:cNvPr>
          <p:cNvSpPr txBox="1">
            <a:spLocks noGrp="1"/>
          </p:cNvSpPr>
          <p:nvPr>
            <p:ph type="ctrTitle"/>
          </p:nvPr>
        </p:nvSpPr>
        <p:spPr>
          <a:xfrm>
            <a:off x="479999" y="86615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17;p14">
            <a:extLst>
              <a:ext uri="{FF2B5EF4-FFF2-40B4-BE49-F238E27FC236}">
                <a16:creationId xmlns:a16="http://schemas.microsoft.com/office/drawing/2014/main" id="{23B1F005-7F7B-5065-E66E-8B9B60F8559F}"/>
              </a:ext>
            </a:extLst>
          </p:cNvPr>
          <p:cNvSpPr txBox="1">
            <a:spLocks noGrp="1"/>
          </p:cNvSpPr>
          <p:nvPr>
            <p:ph type="body" idx="1"/>
          </p:nvPr>
        </p:nvSpPr>
        <p:spPr>
          <a:xfrm>
            <a:off x="500433" y="222794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grpSp>
        <p:nvGrpSpPr>
          <p:cNvPr id="8" name="グループ化 7">
            <a:extLst>
              <a:ext uri="{FF2B5EF4-FFF2-40B4-BE49-F238E27FC236}">
                <a16:creationId xmlns:a16="http://schemas.microsoft.com/office/drawing/2014/main" id="{77385F70-98D9-04E9-09C4-87694D445D79}"/>
              </a:ext>
            </a:extLst>
          </p:cNvPr>
          <p:cNvGrpSpPr/>
          <p:nvPr userDrawn="1"/>
        </p:nvGrpSpPr>
        <p:grpSpPr>
          <a:xfrm>
            <a:off x="480000" y="205306"/>
            <a:ext cx="3710036" cy="311041"/>
            <a:chOff x="348500" y="205305"/>
            <a:chExt cx="6011600" cy="504000"/>
          </a:xfrm>
        </p:grpSpPr>
        <p:pic>
          <p:nvPicPr>
            <p:cNvPr id="16" name="図 15" descr="アプリケーション が含まれている画像&#10;&#10;自動的に生成された説明">
              <a:extLst>
                <a:ext uri="{FF2B5EF4-FFF2-40B4-BE49-F238E27FC236}">
                  <a16:creationId xmlns:a16="http://schemas.microsoft.com/office/drawing/2014/main" id="{2358250D-9270-4B25-DAEE-7BC376ADA7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17" name="図 16" descr="図形&#10;&#10;中程度の精度で自動的に生成された説明">
              <a:extLst>
                <a:ext uri="{FF2B5EF4-FFF2-40B4-BE49-F238E27FC236}">
                  <a16:creationId xmlns:a16="http://schemas.microsoft.com/office/drawing/2014/main" id="{FC8674B4-DBD5-0B05-C9B8-4BAC74778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18" name="図 17" descr="テキスト&#10;&#10;中程度の精度で自動的に生成された説明">
              <a:extLst>
                <a:ext uri="{FF2B5EF4-FFF2-40B4-BE49-F238E27FC236}">
                  <a16:creationId xmlns:a16="http://schemas.microsoft.com/office/drawing/2014/main" id="{A5B41A23-9034-C18E-49DB-6EA07C94D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2850235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5169AF02-64D3-5905-E75E-D7AEFA43EE61}"/>
              </a:ext>
            </a:extLst>
          </p:cNvPr>
          <p:cNvGrpSpPr/>
          <p:nvPr userDrawn="1"/>
        </p:nvGrpSpPr>
        <p:grpSpPr>
          <a:xfrm>
            <a:off x="-1515979" y="-1534730"/>
            <a:ext cx="16289130" cy="9876089"/>
            <a:chOff x="-1515979" y="-1524570"/>
            <a:chExt cx="16289130" cy="9876089"/>
          </a:xfrm>
        </p:grpSpPr>
        <p:pic>
          <p:nvPicPr>
            <p:cNvPr id="3" name="図 2" descr="背景パターン&#10;&#10;自動的に生成された説明">
              <a:extLst>
                <a:ext uri="{FF2B5EF4-FFF2-40B4-BE49-F238E27FC236}">
                  <a16:creationId xmlns:a16="http://schemas.microsoft.com/office/drawing/2014/main" id="{41198DE4-F0FD-6D7F-E1B8-830487A2A0C6}"/>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l="12823" t="8148" r="1470" b="12445"/>
            <a:stretch/>
          </p:blipFill>
          <p:spPr>
            <a:xfrm>
              <a:off x="0" y="0"/>
              <a:ext cx="12192000" cy="6858000"/>
            </a:xfrm>
            <a:prstGeom prst="rect">
              <a:avLst/>
            </a:prstGeom>
          </p:spPr>
        </p:pic>
        <p:pic>
          <p:nvPicPr>
            <p:cNvPr id="5" name="図 4" descr="花の飾り&#10;&#10;自動的に生成された説明" hidden="1">
              <a:extLst>
                <a:ext uri="{FF2B5EF4-FFF2-40B4-BE49-F238E27FC236}">
                  <a16:creationId xmlns:a16="http://schemas.microsoft.com/office/drawing/2014/main" id="{4FCF4855-6F95-5F30-7BBF-8CFA1EA68FDA}"/>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rot="19320337">
              <a:off x="9364283" y="-862827"/>
              <a:ext cx="4747957" cy="5377549"/>
            </a:xfrm>
            <a:prstGeom prst="rect">
              <a:avLst/>
            </a:prstGeom>
          </p:spPr>
        </p:pic>
        <p:pic>
          <p:nvPicPr>
            <p:cNvPr id="6" name="図 5" descr="花の飾り&#10;&#10;自動的に生成された説明" hidden="1">
              <a:extLst>
                <a:ext uri="{FF2B5EF4-FFF2-40B4-BE49-F238E27FC236}">
                  <a16:creationId xmlns:a16="http://schemas.microsoft.com/office/drawing/2014/main" id="{8E6FEC08-EBAB-4C7C-85A5-7F67E47687C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rot="20326330" flipH="1">
              <a:off x="-1395157" y="2240280"/>
              <a:ext cx="4747957" cy="5377549"/>
            </a:xfrm>
            <a:prstGeom prst="rect">
              <a:avLst/>
            </a:prstGeom>
          </p:spPr>
        </p:pic>
        <p:sp>
          <p:nvSpPr>
            <p:cNvPr id="9" name="フリーフォーム: 図形 8">
              <a:extLst>
                <a:ext uri="{FF2B5EF4-FFF2-40B4-BE49-F238E27FC236}">
                  <a16:creationId xmlns:a16="http://schemas.microsoft.com/office/drawing/2014/main" id="{3909189F-F75F-C46E-CC83-CA15C716A2AF}"/>
                </a:ext>
              </a:extLst>
            </p:cNvPr>
            <p:cNvSpPr/>
            <p:nvPr userDrawn="1"/>
          </p:nvSpPr>
          <p:spPr>
            <a:xfrm>
              <a:off x="-1515979" y="2545079"/>
              <a:ext cx="3713747" cy="580644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747" h="5806440">
                  <a:moveTo>
                    <a:pt x="0" y="0"/>
                  </a:moveTo>
                  <a:lnTo>
                    <a:pt x="1507958" y="0"/>
                  </a:lnTo>
                  <a:lnTo>
                    <a:pt x="1507958" y="4328961"/>
                  </a:lnTo>
                  <a:lnTo>
                    <a:pt x="3713747" y="4328961"/>
                  </a:lnTo>
                  <a:lnTo>
                    <a:pt x="3713747" y="5804836"/>
                  </a:lnTo>
                  <a:lnTo>
                    <a:pt x="1507958" y="5804836"/>
                  </a:lnTo>
                  <a:lnTo>
                    <a:pt x="1507958" y="5806440"/>
                  </a:lnTo>
                  <a:lnTo>
                    <a:pt x="0" y="5806440"/>
                  </a:ln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フリーフォーム: 図形 9">
              <a:extLst>
                <a:ext uri="{FF2B5EF4-FFF2-40B4-BE49-F238E27FC236}">
                  <a16:creationId xmlns:a16="http://schemas.microsoft.com/office/drawing/2014/main" id="{3EE9E915-C3FC-94EF-A5CB-E2A6600CDC0D}"/>
                </a:ext>
              </a:extLst>
            </p:cNvPr>
            <p:cNvSpPr/>
            <p:nvPr userDrawn="1"/>
          </p:nvSpPr>
          <p:spPr>
            <a:xfrm rot="10800000">
              <a:off x="9992604" y="-1524570"/>
              <a:ext cx="4780547" cy="585216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 name="connsiteX0" fmla="*/ 1066800 w 4780547"/>
                <a:gd name="connsiteY0" fmla="*/ 0 h 5836920"/>
                <a:gd name="connsiteX1" fmla="*/ 2574758 w 4780547"/>
                <a:gd name="connsiteY1" fmla="*/ 0 h 5836920"/>
                <a:gd name="connsiteX2" fmla="*/ 2574758 w 4780547"/>
                <a:gd name="connsiteY2" fmla="*/ 4328961 h 5836920"/>
                <a:gd name="connsiteX3" fmla="*/ 4780547 w 4780547"/>
                <a:gd name="connsiteY3" fmla="*/ 4328961 h 5836920"/>
                <a:gd name="connsiteX4" fmla="*/ 4780547 w 4780547"/>
                <a:gd name="connsiteY4" fmla="*/ 5804836 h 5836920"/>
                <a:gd name="connsiteX5" fmla="*/ 2574758 w 4780547"/>
                <a:gd name="connsiteY5" fmla="*/ 5804836 h 5836920"/>
                <a:gd name="connsiteX6" fmla="*/ 2574758 w 4780547"/>
                <a:gd name="connsiteY6" fmla="*/ 5806440 h 5836920"/>
                <a:gd name="connsiteX7" fmla="*/ 0 w 4780547"/>
                <a:gd name="connsiteY7" fmla="*/ 5836920 h 5836920"/>
                <a:gd name="connsiteX8" fmla="*/ 1066800 w 4780547"/>
                <a:gd name="connsiteY8" fmla="*/ 0 h 5836920"/>
                <a:gd name="connsiteX0" fmla="*/ 60960 w 4780547"/>
                <a:gd name="connsiteY0" fmla="*/ 0 h 5867400"/>
                <a:gd name="connsiteX1" fmla="*/ 2574758 w 4780547"/>
                <a:gd name="connsiteY1" fmla="*/ 30480 h 5867400"/>
                <a:gd name="connsiteX2" fmla="*/ 2574758 w 4780547"/>
                <a:gd name="connsiteY2" fmla="*/ 4359441 h 5867400"/>
                <a:gd name="connsiteX3" fmla="*/ 4780547 w 4780547"/>
                <a:gd name="connsiteY3" fmla="*/ 4359441 h 5867400"/>
                <a:gd name="connsiteX4" fmla="*/ 4780547 w 4780547"/>
                <a:gd name="connsiteY4" fmla="*/ 5835316 h 5867400"/>
                <a:gd name="connsiteX5" fmla="*/ 2574758 w 4780547"/>
                <a:gd name="connsiteY5" fmla="*/ 5835316 h 5867400"/>
                <a:gd name="connsiteX6" fmla="*/ 2574758 w 4780547"/>
                <a:gd name="connsiteY6" fmla="*/ 5836920 h 5867400"/>
                <a:gd name="connsiteX7" fmla="*/ 0 w 4780547"/>
                <a:gd name="connsiteY7" fmla="*/ 5867400 h 5867400"/>
                <a:gd name="connsiteX8" fmla="*/ 60960 w 4780547"/>
                <a:gd name="connsiteY8" fmla="*/ 0 h 5867400"/>
                <a:gd name="connsiteX0" fmla="*/ 30480 w 4780547"/>
                <a:gd name="connsiteY0" fmla="*/ 0 h 5852160"/>
                <a:gd name="connsiteX1" fmla="*/ 2574758 w 4780547"/>
                <a:gd name="connsiteY1" fmla="*/ 15240 h 5852160"/>
                <a:gd name="connsiteX2" fmla="*/ 2574758 w 4780547"/>
                <a:gd name="connsiteY2" fmla="*/ 4344201 h 5852160"/>
                <a:gd name="connsiteX3" fmla="*/ 4780547 w 4780547"/>
                <a:gd name="connsiteY3" fmla="*/ 4344201 h 5852160"/>
                <a:gd name="connsiteX4" fmla="*/ 4780547 w 4780547"/>
                <a:gd name="connsiteY4" fmla="*/ 5820076 h 5852160"/>
                <a:gd name="connsiteX5" fmla="*/ 2574758 w 4780547"/>
                <a:gd name="connsiteY5" fmla="*/ 5820076 h 5852160"/>
                <a:gd name="connsiteX6" fmla="*/ 2574758 w 4780547"/>
                <a:gd name="connsiteY6" fmla="*/ 5821680 h 5852160"/>
                <a:gd name="connsiteX7" fmla="*/ 0 w 4780547"/>
                <a:gd name="connsiteY7" fmla="*/ 5852160 h 5852160"/>
                <a:gd name="connsiteX8" fmla="*/ 30480 w 4780547"/>
                <a:gd name="connsiteY8" fmla="*/ 0 h 58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547" h="5852160">
                  <a:moveTo>
                    <a:pt x="30480" y="0"/>
                  </a:moveTo>
                  <a:lnTo>
                    <a:pt x="2574758" y="15240"/>
                  </a:lnTo>
                  <a:lnTo>
                    <a:pt x="2574758" y="4344201"/>
                  </a:lnTo>
                  <a:lnTo>
                    <a:pt x="4780547" y="4344201"/>
                  </a:lnTo>
                  <a:lnTo>
                    <a:pt x="4780547" y="5820076"/>
                  </a:lnTo>
                  <a:lnTo>
                    <a:pt x="2574758" y="5820076"/>
                  </a:lnTo>
                  <a:lnTo>
                    <a:pt x="2574758" y="5821680"/>
                  </a:lnTo>
                  <a:lnTo>
                    <a:pt x="0" y="5852160"/>
                  </a:lnTo>
                  <a:cubicBezTo>
                    <a:pt x="0" y="3916680"/>
                    <a:pt x="30480" y="1935480"/>
                    <a:pt x="30480" y="0"/>
                  </a:cubicBez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9" name="正方形/長方形 18">
              <a:extLst>
                <a:ext uri="{FF2B5EF4-FFF2-40B4-BE49-F238E27FC236}">
                  <a16:creationId xmlns:a16="http://schemas.microsoft.com/office/drawing/2014/main" id="{BF8FB686-7EA4-9EB4-9E60-C72410B37D93}"/>
                </a:ext>
              </a:extLst>
            </p:cNvPr>
            <p:cNvSpPr/>
            <p:nvPr userDrawn="1"/>
          </p:nvSpPr>
          <p:spPr>
            <a:xfrm rot="16200000">
              <a:off x="2667000" y="-2667001"/>
              <a:ext cx="6858000" cy="12192001"/>
            </a:xfrm>
            <a:prstGeom prst="rect">
              <a:avLst/>
            </a:prstGeom>
            <a:gradFill>
              <a:gsLst>
                <a:gs pos="20000">
                  <a:srgbClr val="FEF9F8"/>
                </a:gs>
                <a:gs pos="100000">
                  <a:srgbClr val="FEF9F8">
                    <a:alpha val="1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正方形/長方形 19">
              <a:extLst>
                <a:ext uri="{FF2B5EF4-FFF2-40B4-BE49-F238E27FC236}">
                  <a16:creationId xmlns:a16="http://schemas.microsoft.com/office/drawing/2014/main" id="{7A6016A3-FA53-C8B2-B566-22D50A01996B}"/>
                </a:ext>
              </a:extLst>
            </p:cNvPr>
            <p:cNvSpPr/>
            <p:nvPr/>
          </p:nvSpPr>
          <p:spPr>
            <a:xfrm>
              <a:off x="-6000" y="676016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Google Shape;19;p14">
            <a:extLst>
              <a:ext uri="{FF2B5EF4-FFF2-40B4-BE49-F238E27FC236}">
                <a16:creationId xmlns:a16="http://schemas.microsoft.com/office/drawing/2014/main" id="{231486B8-FBB4-E1F3-C4FA-7F5EFE2411D3}"/>
              </a:ext>
            </a:extLst>
          </p:cNvPr>
          <p:cNvSpPr txBox="1">
            <a:spLocks noGrp="1"/>
          </p:cNvSpPr>
          <p:nvPr>
            <p:ph type="subTitle" idx="2"/>
          </p:nvPr>
        </p:nvSpPr>
        <p:spPr>
          <a:xfrm>
            <a:off x="479999" y="101388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4" name="Google Shape;18;p14">
            <a:extLst>
              <a:ext uri="{FF2B5EF4-FFF2-40B4-BE49-F238E27FC236}">
                <a16:creationId xmlns:a16="http://schemas.microsoft.com/office/drawing/2014/main" id="{A6739174-9182-39CB-208E-B569D9E0A76C}"/>
              </a:ext>
            </a:extLst>
          </p:cNvPr>
          <p:cNvSpPr txBox="1">
            <a:spLocks noGrp="1"/>
          </p:cNvSpPr>
          <p:nvPr>
            <p:ph type="ctrTitle"/>
          </p:nvPr>
        </p:nvSpPr>
        <p:spPr>
          <a:xfrm>
            <a:off x="479999" y="43788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17;p14">
            <a:extLst>
              <a:ext uri="{FF2B5EF4-FFF2-40B4-BE49-F238E27FC236}">
                <a16:creationId xmlns:a16="http://schemas.microsoft.com/office/drawing/2014/main" id="{23B1F005-7F7B-5065-E66E-8B9B60F8559F}"/>
              </a:ext>
            </a:extLst>
          </p:cNvPr>
          <p:cNvSpPr txBox="1">
            <a:spLocks noGrp="1"/>
          </p:cNvSpPr>
          <p:nvPr>
            <p:ph type="body" idx="1"/>
          </p:nvPr>
        </p:nvSpPr>
        <p:spPr>
          <a:xfrm>
            <a:off x="500433" y="1799681"/>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grpSp>
        <p:nvGrpSpPr>
          <p:cNvPr id="8" name="グループ化 7">
            <a:extLst>
              <a:ext uri="{FF2B5EF4-FFF2-40B4-BE49-F238E27FC236}">
                <a16:creationId xmlns:a16="http://schemas.microsoft.com/office/drawing/2014/main" id="{B5127C8C-EB6A-11D0-8DD0-C2C65EED00BA}"/>
              </a:ext>
            </a:extLst>
          </p:cNvPr>
          <p:cNvGrpSpPr/>
          <p:nvPr userDrawn="1"/>
        </p:nvGrpSpPr>
        <p:grpSpPr>
          <a:xfrm>
            <a:off x="7980395" y="6363038"/>
            <a:ext cx="3710036" cy="311041"/>
            <a:chOff x="348500" y="205305"/>
            <a:chExt cx="6011600" cy="504000"/>
          </a:xfrm>
        </p:grpSpPr>
        <p:pic>
          <p:nvPicPr>
            <p:cNvPr id="16" name="図 15" descr="アプリケーション が含まれている画像&#10;&#10;自動的に生成された説明">
              <a:extLst>
                <a:ext uri="{FF2B5EF4-FFF2-40B4-BE49-F238E27FC236}">
                  <a16:creationId xmlns:a16="http://schemas.microsoft.com/office/drawing/2014/main" id="{E855F3DA-6A04-5322-680F-A9997A92A0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17" name="図 16" descr="図形&#10;&#10;中程度の精度で自動的に生成された説明">
              <a:extLst>
                <a:ext uri="{FF2B5EF4-FFF2-40B4-BE49-F238E27FC236}">
                  <a16:creationId xmlns:a16="http://schemas.microsoft.com/office/drawing/2014/main" id="{EE83DD84-E2DB-A9AC-BC7E-E3409C6FC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18" name="図 17" descr="テキスト&#10;&#10;中程度の精度で自動的に生成された説明">
              <a:extLst>
                <a:ext uri="{FF2B5EF4-FFF2-40B4-BE49-F238E27FC236}">
                  <a16:creationId xmlns:a16="http://schemas.microsoft.com/office/drawing/2014/main" id="{DD90196B-D66F-80B2-667A-B4120A296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2859680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DC0F3B6A-F118-D6D2-F33B-2DDAE470AD37}"/>
              </a:ext>
            </a:extLst>
          </p:cNvPr>
          <p:cNvGrpSpPr/>
          <p:nvPr userDrawn="1"/>
        </p:nvGrpSpPr>
        <p:grpSpPr>
          <a:xfrm>
            <a:off x="-1515979" y="-1536144"/>
            <a:ext cx="16281799" cy="9887663"/>
            <a:chOff x="-1515979" y="-1536144"/>
            <a:chExt cx="16281799" cy="9887663"/>
          </a:xfrm>
        </p:grpSpPr>
        <p:pic>
          <p:nvPicPr>
            <p:cNvPr id="3" name="図 2" descr="背景パターン&#10;&#10;自動的に生成された説明">
              <a:extLst>
                <a:ext uri="{FF2B5EF4-FFF2-40B4-BE49-F238E27FC236}">
                  <a16:creationId xmlns:a16="http://schemas.microsoft.com/office/drawing/2014/main" id="{41198DE4-F0FD-6D7F-E1B8-830487A2A0C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l="12823" t="8148" r="1470" b="12445"/>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B5384AD3-713C-4BE2-BCCB-B733000CA386}"/>
                </a:ext>
              </a:extLst>
            </p:cNvPr>
            <p:cNvSpPr/>
            <p:nvPr userDrawn="1"/>
          </p:nvSpPr>
          <p:spPr>
            <a:xfrm>
              <a:off x="0" y="4578173"/>
              <a:ext cx="2240280" cy="2164080"/>
            </a:xfrm>
            <a:prstGeom prst="rect">
              <a:avLst/>
            </a:prstGeom>
            <a:gradFill flip="none" rotWithShape="1">
              <a:gsLst>
                <a:gs pos="0">
                  <a:srgbClr val="FEF5F1"/>
                </a:gs>
                <a:gs pos="100000">
                  <a:srgbClr val="FEF5F1">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花の飾り&#10;&#10;自動的に生成された説明">
              <a:extLst>
                <a:ext uri="{FF2B5EF4-FFF2-40B4-BE49-F238E27FC236}">
                  <a16:creationId xmlns:a16="http://schemas.microsoft.com/office/drawing/2014/main" id="{8E6FEC08-EBAB-4C7C-85A5-7F67E47687C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rot="20326330" flipH="1">
              <a:off x="-1232973" y="4329685"/>
              <a:ext cx="2809957" cy="3182565"/>
            </a:xfrm>
            <a:prstGeom prst="rect">
              <a:avLst/>
            </a:prstGeom>
          </p:spPr>
        </p:pic>
        <p:pic>
          <p:nvPicPr>
            <p:cNvPr id="5" name="図 4" descr="花の飾り&#10;&#10;自動的に生成された説明">
              <a:extLst>
                <a:ext uri="{FF2B5EF4-FFF2-40B4-BE49-F238E27FC236}">
                  <a16:creationId xmlns:a16="http://schemas.microsoft.com/office/drawing/2014/main" id="{4FCF4855-6F95-5F30-7BBF-8CFA1EA68FDA}"/>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rot="19320337">
              <a:off x="10176501" y="-1142452"/>
              <a:ext cx="3258821" cy="3690949"/>
            </a:xfrm>
            <a:prstGeom prst="rect">
              <a:avLst/>
            </a:prstGeom>
          </p:spPr>
        </p:pic>
        <p:sp>
          <p:nvSpPr>
            <p:cNvPr id="19" name="正方形/長方形 18">
              <a:extLst>
                <a:ext uri="{FF2B5EF4-FFF2-40B4-BE49-F238E27FC236}">
                  <a16:creationId xmlns:a16="http://schemas.microsoft.com/office/drawing/2014/main" id="{BF8FB686-7EA4-9EB4-9E60-C72410B37D93}"/>
                </a:ext>
              </a:extLst>
            </p:cNvPr>
            <p:cNvSpPr/>
            <p:nvPr userDrawn="1"/>
          </p:nvSpPr>
          <p:spPr>
            <a:xfrm rot="16200000">
              <a:off x="2567939" y="-2766062"/>
              <a:ext cx="7056123" cy="12192003"/>
            </a:xfrm>
            <a:prstGeom prst="rect">
              <a:avLst/>
            </a:prstGeom>
            <a:gradFill>
              <a:gsLst>
                <a:gs pos="69000">
                  <a:srgbClr val="FEF9F8"/>
                </a:gs>
                <a:gs pos="100000">
                  <a:srgbClr val="FEF9F8">
                    <a:alpha val="1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正方形/長方形 19">
              <a:extLst>
                <a:ext uri="{FF2B5EF4-FFF2-40B4-BE49-F238E27FC236}">
                  <a16:creationId xmlns:a16="http://schemas.microsoft.com/office/drawing/2014/main" id="{7A6016A3-FA53-C8B2-B566-22D50A01996B}"/>
                </a:ext>
              </a:extLst>
            </p:cNvPr>
            <p:cNvSpPr/>
            <p:nvPr userDrawn="1"/>
          </p:nvSpPr>
          <p:spPr>
            <a:xfrm>
              <a:off x="-6000"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3909189F-F75F-C46E-CC83-CA15C716A2AF}"/>
                </a:ext>
              </a:extLst>
            </p:cNvPr>
            <p:cNvSpPr/>
            <p:nvPr userDrawn="1"/>
          </p:nvSpPr>
          <p:spPr>
            <a:xfrm>
              <a:off x="-1515979" y="2545079"/>
              <a:ext cx="3713747" cy="580644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747" h="5806440">
                  <a:moveTo>
                    <a:pt x="0" y="0"/>
                  </a:moveTo>
                  <a:lnTo>
                    <a:pt x="1507958" y="0"/>
                  </a:lnTo>
                  <a:lnTo>
                    <a:pt x="1507958" y="4328961"/>
                  </a:lnTo>
                  <a:lnTo>
                    <a:pt x="3713747" y="4328961"/>
                  </a:lnTo>
                  <a:lnTo>
                    <a:pt x="3713747" y="5804836"/>
                  </a:lnTo>
                  <a:lnTo>
                    <a:pt x="1507958" y="5804836"/>
                  </a:lnTo>
                  <a:lnTo>
                    <a:pt x="1507958" y="5806440"/>
                  </a:lnTo>
                  <a:lnTo>
                    <a:pt x="0" y="5806440"/>
                  </a:ln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フリーフォーム: 図形 9">
              <a:extLst>
                <a:ext uri="{FF2B5EF4-FFF2-40B4-BE49-F238E27FC236}">
                  <a16:creationId xmlns:a16="http://schemas.microsoft.com/office/drawing/2014/main" id="{3EE9E915-C3FC-94EF-A5CB-E2A6600CDC0D}"/>
                </a:ext>
              </a:extLst>
            </p:cNvPr>
            <p:cNvSpPr/>
            <p:nvPr userDrawn="1"/>
          </p:nvSpPr>
          <p:spPr>
            <a:xfrm rot="10800000">
              <a:off x="9985273" y="-1536144"/>
              <a:ext cx="4780547" cy="585216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 name="connsiteX0" fmla="*/ 1066800 w 4780547"/>
                <a:gd name="connsiteY0" fmla="*/ 0 h 5836920"/>
                <a:gd name="connsiteX1" fmla="*/ 2574758 w 4780547"/>
                <a:gd name="connsiteY1" fmla="*/ 0 h 5836920"/>
                <a:gd name="connsiteX2" fmla="*/ 2574758 w 4780547"/>
                <a:gd name="connsiteY2" fmla="*/ 4328961 h 5836920"/>
                <a:gd name="connsiteX3" fmla="*/ 4780547 w 4780547"/>
                <a:gd name="connsiteY3" fmla="*/ 4328961 h 5836920"/>
                <a:gd name="connsiteX4" fmla="*/ 4780547 w 4780547"/>
                <a:gd name="connsiteY4" fmla="*/ 5804836 h 5836920"/>
                <a:gd name="connsiteX5" fmla="*/ 2574758 w 4780547"/>
                <a:gd name="connsiteY5" fmla="*/ 5804836 h 5836920"/>
                <a:gd name="connsiteX6" fmla="*/ 2574758 w 4780547"/>
                <a:gd name="connsiteY6" fmla="*/ 5806440 h 5836920"/>
                <a:gd name="connsiteX7" fmla="*/ 0 w 4780547"/>
                <a:gd name="connsiteY7" fmla="*/ 5836920 h 5836920"/>
                <a:gd name="connsiteX8" fmla="*/ 1066800 w 4780547"/>
                <a:gd name="connsiteY8" fmla="*/ 0 h 5836920"/>
                <a:gd name="connsiteX0" fmla="*/ 60960 w 4780547"/>
                <a:gd name="connsiteY0" fmla="*/ 0 h 5867400"/>
                <a:gd name="connsiteX1" fmla="*/ 2574758 w 4780547"/>
                <a:gd name="connsiteY1" fmla="*/ 30480 h 5867400"/>
                <a:gd name="connsiteX2" fmla="*/ 2574758 w 4780547"/>
                <a:gd name="connsiteY2" fmla="*/ 4359441 h 5867400"/>
                <a:gd name="connsiteX3" fmla="*/ 4780547 w 4780547"/>
                <a:gd name="connsiteY3" fmla="*/ 4359441 h 5867400"/>
                <a:gd name="connsiteX4" fmla="*/ 4780547 w 4780547"/>
                <a:gd name="connsiteY4" fmla="*/ 5835316 h 5867400"/>
                <a:gd name="connsiteX5" fmla="*/ 2574758 w 4780547"/>
                <a:gd name="connsiteY5" fmla="*/ 5835316 h 5867400"/>
                <a:gd name="connsiteX6" fmla="*/ 2574758 w 4780547"/>
                <a:gd name="connsiteY6" fmla="*/ 5836920 h 5867400"/>
                <a:gd name="connsiteX7" fmla="*/ 0 w 4780547"/>
                <a:gd name="connsiteY7" fmla="*/ 5867400 h 5867400"/>
                <a:gd name="connsiteX8" fmla="*/ 60960 w 4780547"/>
                <a:gd name="connsiteY8" fmla="*/ 0 h 5867400"/>
                <a:gd name="connsiteX0" fmla="*/ 30480 w 4780547"/>
                <a:gd name="connsiteY0" fmla="*/ 0 h 5852160"/>
                <a:gd name="connsiteX1" fmla="*/ 2574758 w 4780547"/>
                <a:gd name="connsiteY1" fmla="*/ 15240 h 5852160"/>
                <a:gd name="connsiteX2" fmla="*/ 2574758 w 4780547"/>
                <a:gd name="connsiteY2" fmla="*/ 4344201 h 5852160"/>
                <a:gd name="connsiteX3" fmla="*/ 4780547 w 4780547"/>
                <a:gd name="connsiteY3" fmla="*/ 4344201 h 5852160"/>
                <a:gd name="connsiteX4" fmla="*/ 4780547 w 4780547"/>
                <a:gd name="connsiteY4" fmla="*/ 5820076 h 5852160"/>
                <a:gd name="connsiteX5" fmla="*/ 2574758 w 4780547"/>
                <a:gd name="connsiteY5" fmla="*/ 5820076 h 5852160"/>
                <a:gd name="connsiteX6" fmla="*/ 2574758 w 4780547"/>
                <a:gd name="connsiteY6" fmla="*/ 5821680 h 5852160"/>
                <a:gd name="connsiteX7" fmla="*/ 0 w 4780547"/>
                <a:gd name="connsiteY7" fmla="*/ 5852160 h 5852160"/>
                <a:gd name="connsiteX8" fmla="*/ 30480 w 4780547"/>
                <a:gd name="connsiteY8" fmla="*/ 0 h 58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547" h="5852160">
                  <a:moveTo>
                    <a:pt x="30480" y="0"/>
                  </a:moveTo>
                  <a:lnTo>
                    <a:pt x="2574758" y="15240"/>
                  </a:lnTo>
                  <a:lnTo>
                    <a:pt x="2574758" y="4344201"/>
                  </a:lnTo>
                  <a:lnTo>
                    <a:pt x="4780547" y="4344201"/>
                  </a:lnTo>
                  <a:lnTo>
                    <a:pt x="4780547" y="5820076"/>
                  </a:lnTo>
                  <a:lnTo>
                    <a:pt x="2574758" y="5820076"/>
                  </a:lnTo>
                  <a:lnTo>
                    <a:pt x="2574758" y="5821680"/>
                  </a:lnTo>
                  <a:lnTo>
                    <a:pt x="0" y="5852160"/>
                  </a:lnTo>
                  <a:cubicBezTo>
                    <a:pt x="0" y="3916680"/>
                    <a:pt x="30480" y="1935480"/>
                    <a:pt x="30480" y="0"/>
                  </a:cubicBez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sp>
        <p:nvSpPr>
          <p:cNvPr id="2" name="Google Shape;19;p14">
            <a:extLst>
              <a:ext uri="{FF2B5EF4-FFF2-40B4-BE49-F238E27FC236}">
                <a16:creationId xmlns:a16="http://schemas.microsoft.com/office/drawing/2014/main" id="{4950AF79-530B-52DF-77B1-9D75A2383D33}"/>
              </a:ext>
            </a:extLst>
          </p:cNvPr>
          <p:cNvSpPr txBox="1">
            <a:spLocks noGrp="1"/>
          </p:cNvSpPr>
          <p:nvPr>
            <p:ph type="subTitle" idx="2"/>
          </p:nvPr>
        </p:nvSpPr>
        <p:spPr>
          <a:xfrm>
            <a:off x="479999" y="144215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Google Shape;18;p14">
            <a:extLst>
              <a:ext uri="{FF2B5EF4-FFF2-40B4-BE49-F238E27FC236}">
                <a16:creationId xmlns:a16="http://schemas.microsoft.com/office/drawing/2014/main" id="{6F6ED47E-936C-FBCD-C280-1D91A5F0E692}"/>
              </a:ext>
            </a:extLst>
          </p:cNvPr>
          <p:cNvSpPr txBox="1">
            <a:spLocks noGrp="1"/>
          </p:cNvSpPr>
          <p:nvPr>
            <p:ph type="ctrTitle"/>
          </p:nvPr>
        </p:nvSpPr>
        <p:spPr>
          <a:xfrm>
            <a:off x="479999" y="86615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17;p14">
            <a:extLst>
              <a:ext uri="{FF2B5EF4-FFF2-40B4-BE49-F238E27FC236}">
                <a16:creationId xmlns:a16="http://schemas.microsoft.com/office/drawing/2014/main" id="{2EF514B7-7B5C-BAD9-1B34-AA75D898AFE2}"/>
              </a:ext>
            </a:extLst>
          </p:cNvPr>
          <p:cNvSpPr txBox="1">
            <a:spLocks noGrp="1"/>
          </p:cNvSpPr>
          <p:nvPr>
            <p:ph type="body" idx="1"/>
          </p:nvPr>
        </p:nvSpPr>
        <p:spPr>
          <a:xfrm>
            <a:off x="479999" y="222794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grpSp>
        <p:nvGrpSpPr>
          <p:cNvPr id="12" name="グループ化 11">
            <a:extLst>
              <a:ext uri="{FF2B5EF4-FFF2-40B4-BE49-F238E27FC236}">
                <a16:creationId xmlns:a16="http://schemas.microsoft.com/office/drawing/2014/main" id="{77F8AB76-F717-8BCF-FD43-57014791172A}"/>
              </a:ext>
            </a:extLst>
          </p:cNvPr>
          <p:cNvGrpSpPr/>
          <p:nvPr userDrawn="1"/>
        </p:nvGrpSpPr>
        <p:grpSpPr>
          <a:xfrm>
            <a:off x="480000" y="205306"/>
            <a:ext cx="3710036" cy="311041"/>
            <a:chOff x="348500" y="205305"/>
            <a:chExt cx="6011600" cy="504000"/>
          </a:xfrm>
        </p:grpSpPr>
        <p:pic>
          <p:nvPicPr>
            <p:cNvPr id="17" name="図 16" descr="アプリケーション が含まれている画像&#10;&#10;自動的に生成された説明">
              <a:extLst>
                <a:ext uri="{FF2B5EF4-FFF2-40B4-BE49-F238E27FC236}">
                  <a16:creationId xmlns:a16="http://schemas.microsoft.com/office/drawing/2014/main" id="{E0CC3BDB-8992-D69C-AE90-8EE23B289C5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18" name="図 17" descr="図形&#10;&#10;中程度の精度で自動的に生成された説明">
              <a:extLst>
                <a:ext uri="{FF2B5EF4-FFF2-40B4-BE49-F238E27FC236}">
                  <a16:creationId xmlns:a16="http://schemas.microsoft.com/office/drawing/2014/main" id="{BEDE075F-81C1-291A-CF62-8D6451C1B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21" name="図 20" descr="テキスト&#10;&#10;中程度の精度で自動的に生成された説明">
              <a:extLst>
                <a:ext uri="{FF2B5EF4-FFF2-40B4-BE49-F238E27FC236}">
                  <a16:creationId xmlns:a16="http://schemas.microsoft.com/office/drawing/2014/main" id="{B3D52777-77B1-33D2-ECEB-B8780D899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18549293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DC0F3B6A-F118-D6D2-F33B-2DDAE470AD37}"/>
              </a:ext>
            </a:extLst>
          </p:cNvPr>
          <p:cNvGrpSpPr/>
          <p:nvPr userDrawn="1"/>
        </p:nvGrpSpPr>
        <p:grpSpPr>
          <a:xfrm>
            <a:off x="-1515979" y="-1536144"/>
            <a:ext cx="16281799" cy="9887663"/>
            <a:chOff x="-1515979" y="-1536144"/>
            <a:chExt cx="16281799" cy="9887663"/>
          </a:xfrm>
        </p:grpSpPr>
        <p:pic>
          <p:nvPicPr>
            <p:cNvPr id="6" name="図 5" descr="花の飾り&#10;&#10;自動的に生成された説明">
              <a:extLst>
                <a:ext uri="{FF2B5EF4-FFF2-40B4-BE49-F238E27FC236}">
                  <a16:creationId xmlns:a16="http://schemas.microsoft.com/office/drawing/2014/main" id="{8E6FEC08-EBAB-4C7C-85A5-7F67E47687C9}"/>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20326330" flipH="1">
              <a:off x="-1232973" y="4329685"/>
              <a:ext cx="2809957" cy="3182565"/>
            </a:xfrm>
            <a:prstGeom prst="rect">
              <a:avLst/>
            </a:prstGeom>
          </p:spPr>
        </p:pic>
        <p:pic>
          <p:nvPicPr>
            <p:cNvPr id="5" name="図 4" descr="花の飾り&#10;&#10;自動的に生成された説明">
              <a:extLst>
                <a:ext uri="{FF2B5EF4-FFF2-40B4-BE49-F238E27FC236}">
                  <a16:creationId xmlns:a16="http://schemas.microsoft.com/office/drawing/2014/main" id="{4FCF4855-6F95-5F30-7BBF-8CFA1EA68FD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9320337">
              <a:off x="10176501" y="-1142452"/>
              <a:ext cx="3258821" cy="3690949"/>
            </a:xfrm>
            <a:prstGeom prst="rect">
              <a:avLst/>
            </a:prstGeom>
          </p:spPr>
        </p:pic>
        <p:sp>
          <p:nvSpPr>
            <p:cNvPr id="20" name="正方形/長方形 19">
              <a:extLst>
                <a:ext uri="{FF2B5EF4-FFF2-40B4-BE49-F238E27FC236}">
                  <a16:creationId xmlns:a16="http://schemas.microsoft.com/office/drawing/2014/main" id="{7A6016A3-FA53-C8B2-B566-22D50A01996B}"/>
                </a:ext>
              </a:extLst>
            </p:cNvPr>
            <p:cNvSpPr/>
            <p:nvPr userDrawn="1"/>
          </p:nvSpPr>
          <p:spPr>
            <a:xfrm>
              <a:off x="-6000"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3909189F-F75F-C46E-CC83-CA15C716A2AF}"/>
                </a:ext>
              </a:extLst>
            </p:cNvPr>
            <p:cNvSpPr/>
            <p:nvPr userDrawn="1"/>
          </p:nvSpPr>
          <p:spPr>
            <a:xfrm>
              <a:off x="-1515979" y="2545079"/>
              <a:ext cx="3713747" cy="580644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747" h="5806440">
                  <a:moveTo>
                    <a:pt x="0" y="0"/>
                  </a:moveTo>
                  <a:lnTo>
                    <a:pt x="1507958" y="0"/>
                  </a:lnTo>
                  <a:lnTo>
                    <a:pt x="1507958" y="4328961"/>
                  </a:lnTo>
                  <a:lnTo>
                    <a:pt x="3713747" y="4328961"/>
                  </a:lnTo>
                  <a:lnTo>
                    <a:pt x="3713747" y="5804836"/>
                  </a:lnTo>
                  <a:lnTo>
                    <a:pt x="1507958" y="5804836"/>
                  </a:lnTo>
                  <a:lnTo>
                    <a:pt x="1507958" y="5806440"/>
                  </a:lnTo>
                  <a:lnTo>
                    <a:pt x="0" y="5806440"/>
                  </a:ln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フリーフォーム: 図形 9">
              <a:extLst>
                <a:ext uri="{FF2B5EF4-FFF2-40B4-BE49-F238E27FC236}">
                  <a16:creationId xmlns:a16="http://schemas.microsoft.com/office/drawing/2014/main" id="{3EE9E915-C3FC-94EF-A5CB-E2A6600CDC0D}"/>
                </a:ext>
              </a:extLst>
            </p:cNvPr>
            <p:cNvSpPr/>
            <p:nvPr userDrawn="1"/>
          </p:nvSpPr>
          <p:spPr>
            <a:xfrm rot="10800000">
              <a:off x="9985273" y="-1536144"/>
              <a:ext cx="4780547" cy="585216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 name="connsiteX0" fmla="*/ 1066800 w 4780547"/>
                <a:gd name="connsiteY0" fmla="*/ 0 h 5836920"/>
                <a:gd name="connsiteX1" fmla="*/ 2574758 w 4780547"/>
                <a:gd name="connsiteY1" fmla="*/ 0 h 5836920"/>
                <a:gd name="connsiteX2" fmla="*/ 2574758 w 4780547"/>
                <a:gd name="connsiteY2" fmla="*/ 4328961 h 5836920"/>
                <a:gd name="connsiteX3" fmla="*/ 4780547 w 4780547"/>
                <a:gd name="connsiteY3" fmla="*/ 4328961 h 5836920"/>
                <a:gd name="connsiteX4" fmla="*/ 4780547 w 4780547"/>
                <a:gd name="connsiteY4" fmla="*/ 5804836 h 5836920"/>
                <a:gd name="connsiteX5" fmla="*/ 2574758 w 4780547"/>
                <a:gd name="connsiteY5" fmla="*/ 5804836 h 5836920"/>
                <a:gd name="connsiteX6" fmla="*/ 2574758 w 4780547"/>
                <a:gd name="connsiteY6" fmla="*/ 5806440 h 5836920"/>
                <a:gd name="connsiteX7" fmla="*/ 0 w 4780547"/>
                <a:gd name="connsiteY7" fmla="*/ 5836920 h 5836920"/>
                <a:gd name="connsiteX8" fmla="*/ 1066800 w 4780547"/>
                <a:gd name="connsiteY8" fmla="*/ 0 h 5836920"/>
                <a:gd name="connsiteX0" fmla="*/ 60960 w 4780547"/>
                <a:gd name="connsiteY0" fmla="*/ 0 h 5867400"/>
                <a:gd name="connsiteX1" fmla="*/ 2574758 w 4780547"/>
                <a:gd name="connsiteY1" fmla="*/ 30480 h 5867400"/>
                <a:gd name="connsiteX2" fmla="*/ 2574758 w 4780547"/>
                <a:gd name="connsiteY2" fmla="*/ 4359441 h 5867400"/>
                <a:gd name="connsiteX3" fmla="*/ 4780547 w 4780547"/>
                <a:gd name="connsiteY3" fmla="*/ 4359441 h 5867400"/>
                <a:gd name="connsiteX4" fmla="*/ 4780547 w 4780547"/>
                <a:gd name="connsiteY4" fmla="*/ 5835316 h 5867400"/>
                <a:gd name="connsiteX5" fmla="*/ 2574758 w 4780547"/>
                <a:gd name="connsiteY5" fmla="*/ 5835316 h 5867400"/>
                <a:gd name="connsiteX6" fmla="*/ 2574758 w 4780547"/>
                <a:gd name="connsiteY6" fmla="*/ 5836920 h 5867400"/>
                <a:gd name="connsiteX7" fmla="*/ 0 w 4780547"/>
                <a:gd name="connsiteY7" fmla="*/ 5867400 h 5867400"/>
                <a:gd name="connsiteX8" fmla="*/ 60960 w 4780547"/>
                <a:gd name="connsiteY8" fmla="*/ 0 h 5867400"/>
                <a:gd name="connsiteX0" fmla="*/ 30480 w 4780547"/>
                <a:gd name="connsiteY0" fmla="*/ 0 h 5852160"/>
                <a:gd name="connsiteX1" fmla="*/ 2574758 w 4780547"/>
                <a:gd name="connsiteY1" fmla="*/ 15240 h 5852160"/>
                <a:gd name="connsiteX2" fmla="*/ 2574758 w 4780547"/>
                <a:gd name="connsiteY2" fmla="*/ 4344201 h 5852160"/>
                <a:gd name="connsiteX3" fmla="*/ 4780547 w 4780547"/>
                <a:gd name="connsiteY3" fmla="*/ 4344201 h 5852160"/>
                <a:gd name="connsiteX4" fmla="*/ 4780547 w 4780547"/>
                <a:gd name="connsiteY4" fmla="*/ 5820076 h 5852160"/>
                <a:gd name="connsiteX5" fmla="*/ 2574758 w 4780547"/>
                <a:gd name="connsiteY5" fmla="*/ 5820076 h 5852160"/>
                <a:gd name="connsiteX6" fmla="*/ 2574758 w 4780547"/>
                <a:gd name="connsiteY6" fmla="*/ 5821680 h 5852160"/>
                <a:gd name="connsiteX7" fmla="*/ 0 w 4780547"/>
                <a:gd name="connsiteY7" fmla="*/ 5852160 h 5852160"/>
                <a:gd name="connsiteX8" fmla="*/ 30480 w 4780547"/>
                <a:gd name="connsiteY8" fmla="*/ 0 h 58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547" h="5852160">
                  <a:moveTo>
                    <a:pt x="30480" y="0"/>
                  </a:moveTo>
                  <a:lnTo>
                    <a:pt x="2574758" y="15240"/>
                  </a:lnTo>
                  <a:lnTo>
                    <a:pt x="2574758" y="4344201"/>
                  </a:lnTo>
                  <a:lnTo>
                    <a:pt x="4780547" y="4344201"/>
                  </a:lnTo>
                  <a:lnTo>
                    <a:pt x="4780547" y="5820076"/>
                  </a:lnTo>
                  <a:lnTo>
                    <a:pt x="2574758" y="5820076"/>
                  </a:lnTo>
                  <a:lnTo>
                    <a:pt x="2574758" y="5821680"/>
                  </a:lnTo>
                  <a:lnTo>
                    <a:pt x="0" y="5852160"/>
                  </a:lnTo>
                  <a:cubicBezTo>
                    <a:pt x="0" y="3916680"/>
                    <a:pt x="30480" y="1935480"/>
                    <a:pt x="30480" y="0"/>
                  </a:cubicBez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sp>
        <p:nvSpPr>
          <p:cNvPr id="2" name="Google Shape;19;p14">
            <a:extLst>
              <a:ext uri="{FF2B5EF4-FFF2-40B4-BE49-F238E27FC236}">
                <a16:creationId xmlns:a16="http://schemas.microsoft.com/office/drawing/2014/main" id="{4950AF79-530B-52DF-77B1-9D75A2383D33}"/>
              </a:ext>
            </a:extLst>
          </p:cNvPr>
          <p:cNvSpPr txBox="1">
            <a:spLocks noGrp="1"/>
          </p:cNvSpPr>
          <p:nvPr>
            <p:ph type="subTitle" idx="2"/>
          </p:nvPr>
        </p:nvSpPr>
        <p:spPr>
          <a:xfrm>
            <a:off x="479999" y="144215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Google Shape;18;p14">
            <a:extLst>
              <a:ext uri="{FF2B5EF4-FFF2-40B4-BE49-F238E27FC236}">
                <a16:creationId xmlns:a16="http://schemas.microsoft.com/office/drawing/2014/main" id="{6F6ED47E-936C-FBCD-C280-1D91A5F0E692}"/>
              </a:ext>
            </a:extLst>
          </p:cNvPr>
          <p:cNvSpPr txBox="1">
            <a:spLocks noGrp="1"/>
          </p:cNvSpPr>
          <p:nvPr>
            <p:ph type="ctrTitle"/>
          </p:nvPr>
        </p:nvSpPr>
        <p:spPr>
          <a:xfrm>
            <a:off x="479999" y="86615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17;p14">
            <a:extLst>
              <a:ext uri="{FF2B5EF4-FFF2-40B4-BE49-F238E27FC236}">
                <a16:creationId xmlns:a16="http://schemas.microsoft.com/office/drawing/2014/main" id="{2EF514B7-7B5C-BAD9-1B34-AA75D898AFE2}"/>
              </a:ext>
            </a:extLst>
          </p:cNvPr>
          <p:cNvSpPr txBox="1">
            <a:spLocks noGrp="1"/>
          </p:cNvSpPr>
          <p:nvPr>
            <p:ph type="body" idx="1"/>
          </p:nvPr>
        </p:nvSpPr>
        <p:spPr>
          <a:xfrm>
            <a:off x="479999" y="222794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grpSp>
        <p:nvGrpSpPr>
          <p:cNvPr id="12" name="グループ化 11">
            <a:extLst>
              <a:ext uri="{FF2B5EF4-FFF2-40B4-BE49-F238E27FC236}">
                <a16:creationId xmlns:a16="http://schemas.microsoft.com/office/drawing/2014/main" id="{77F8AB76-F717-8BCF-FD43-57014791172A}"/>
              </a:ext>
            </a:extLst>
          </p:cNvPr>
          <p:cNvGrpSpPr/>
          <p:nvPr userDrawn="1"/>
        </p:nvGrpSpPr>
        <p:grpSpPr>
          <a:xfrm>
            <a:off x="480000" y="205306"/>
            <a:ext cx="3710036" cy="311041"/>
            <a:chOff x="348500" y="205305"/>
            <a:chExt cx="6011600" cy="504000"/>
          </a:xfrm>
        </p:grpSpPr>
        <p:pic>
          <p:nvPicPr>
            <p:cNvPr id="17" name="図 16" descr="アプリケーション が含まれている画像&#10;&#10;自動的に生成された説明">
              <a:extLst>
                <a:ext uri="{FF2B5EF4-FFF2-40B4-BE49-F238E27FC236}">
                  <a16:creationId xmlns:a16="http://schemas.microsoft.com/office/drawing/2014/main" id="{E0CC3BDB-8992-D69C-AE90-8EE23B289C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18" name="図 17" descr="図形&#10;&#10;中程度の精度で自動的に生成された説明">
              <a:extLst>
                <a:ext uri="{FF2B5EF4-FFF2-40B4-BE49-F238E27FC236}">
                  <a16:creationId xmlns:a16="http://schemas.microsoft.com/office/drawing/2014/main" id="{BEDE075F-81C1-291A-CF62-8D6451C1B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21" name="図 20" descr="テキスト&#10;&#10;中程度の精度で自動的に生成された説明">
              <a:extLst>
                <a:ext uri="{FF2B5EF4-FFF2-40B4-BE49-F238E27FC236}">
                  <a16:creationId xmlns:a16="http://schemas.microsoft.com/office/drawing/2014/main" id="{B3D52777-77B1-33D2-ECEB-B8780D8997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41087230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11" name="図 10" descr="テーブル, 水 が含まれている画像&#10;&#10;自動的に生成された説明">
            <a:extLst>
              <a:ext uri="{FF2B5EF4-FFF2-40B4-BE49-F238E27FC236}">
                <a16:creationId xmlns:a16="http://schemas.microsoft.com/office/drawing/2014/main" id="{EC1668AF-90CD-B32A-E841-4CBE266068A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l="12534" t="11043" r="17992" b="36368"/>
          <a:stretch/>
        </p:blipFill>
        <p:spPr>
          <a:xfrm>
            <a:off x="9201873" y="4899403"/>
            <a:ext cx="2990127" cy="1958598"/>
          </a:xfrm>
          <a:prstGeom prst="rect">
            <a:avLst/>
          </a:prstGeom>
        </p:spPr>
      </p:pic>
      <p:grpSp>
        <p:nvGrpSpPr>
          <p:cNvPr id="6" name="グループ化 5">
            <a:extLst>
              <a:ext uri="{FF2B5EF4-FFF2-40B4-BE49-F238E27FC236}">
                <a16:creationId xmlns:a16="http://schemas.microsoft.com/office/drawing/2014/main" id="{DD803741-7818-CB59-820A-6B73131032D9}"/>
              </a:ext>
            </a:extLst>
          </p:cNvPr>
          <p:cNvGrpSpPr/>
          <p:nvPr userDrawn="1"/>
        </p:nvGrpSpPr>
        <p:grpSpPr>
          <a:xfrm>
            <a:off x="480000" y="205306"/>
            <a:ext cx="3710036" cy="311041"/>
            <a:chOff x="348500" y="205305"/>
            <a:chExt cx="6011600" cy="504000"/>
          </a:xfrm>
        </p:grpSpPr>
        <p:pic>
          <p:nvPicPr>
            <p:cNvPr id="7" name="図 6" descr="アプリケーション が含まれている画像&#10;&#10;自動的に生成された説明">
              <a:extLst>
                <a:ext uri="{FF2B5EF4-FFF2-40B4-BE49-F238E27FC236}">
                  <a16:creationId xmlns:a16="http://schemas.microsoft.com/office/drawing/2014/main" id="{51392977-0927-3823-32C3-EA8EB50EF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8" name="図 7" descr="図形&#10;&#10;中程度の精度で自動的に生成された説明">
              <a:extLst>
                <a:ext uri="{FF2B5EF4-FFF2-40B4-BE49-F238E27FC236}">
                  <a16:creationId xmlns:a16="http://schemas.microsoft.com/office/drawing/2014/main" id="{E5040E14-78A5-D2FC-772C-12B0DF47F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9" name="図 8" descr="テキスト&#10;&#10;中程度の精度で自動的に生成された説明">
              <a:extLst>
                <a:ext uri="{FF2B5EF4-FFF2-40B4-BE49-F238E27FC236}">
                  <a16:creationId xmlns:a16="http://schemas.microsoft.com/office/drawing/2014/main" id="{2E69C4B6-CC04-DAEE-F92D-7B5A41B4C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
        <p:nvSpPr>
          <p:cNvPr id="3" name="Google Shape;19;p14">
            <a:extLst>
              <a:ext uri="{FF2B5EF4-FFF2-40B4-BE49-F238E27FC236}">
                <a16:creationId xmlns:a16="http://schemas.microsoft.com/office/drawing/2014/main" id="{CC50CE4C-81FE-E4C3-49AA-69FF62614832}"/>
              </a:ext>
            </a:extLst>
          </p:cNvPr>
          <p:cNvSpPr txBox="1">
            <a:spLocks noGrp="1"/>
          </p:cNvSpPr>
          <p:nvPr>
            <p:ph type="subTitle" idx="2"/>
          </p:nvPr>
        </p:nvSpPr>
        <p:spPr>
          <a:xfrm>
            <a:off x="479999" y="144215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4" name="Google Shape;18;p14">
            <a:extLst>
              <a:ext uri="{FF2B5EF4-FFF2-40B4-BE49-F238E27FC236}">
                <a16:creationId xmlns:a16="http://schemas.microsoft.com/office/drawing/2014/main" id="{282F2F76-F359-62BA-C669-6CF995C29E26}"/>
              </a:ext>
            </a:extLst>
          </p:cNvPr>
          <p:cNvSpPr txBox="1">
            <a:spLocks noGrp="1"/>
          </p:cNvSpPr>
          <p:nvPr>
            <p:ph type="ctrTitle"/>
          </p:nvPr>
        </p:nvSpPr>
        <p:spPr>
          <a:xfrm>
            <a:off x="479999" y="86615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5" name="Google Shape;17;p14">
            <a:extLst>
              <a:ext uri="{FF2B5EF4-FFF2-40B4-BE49-F238E27FC236}">
                <a16:creationId xmlns:a16="http://schemas.microsoft.com/office/drawing/2014/main" id="{68937232-C1FF-BA3B-86B0-E776B09CB2ED}"/>
              </a:ext>
            </a:extLst>
          </p:cNvPr>
          <p:cNvSpPr txBox="1">
            <a:spLocks noGrp="1"/>
          </p:cNvSpPr>
          <p:nvPr>
            <p:ph type="body" idx="1"/>
          </p:nvPr>
        </p:nvSpPr>
        <p:spPr>
          <a:xfrm>
            <a:off x="479999" y="222794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正方形/長方形 9">
            <a:extLst>
              <a:ext uri="{FF2B5EF4-FFF2-40B4-BE49-F238E27FC236}">
                <a16:creationId xmlns:a16="http://schemas.microsoft.com/office/drawing/2014/main" id="{FDF24C2B-8AB2-377A-EFAF-27E9D462262E}"/>
              </a:ext>
            </a:extLst>
          </p:cNvPr>
          <p:cNvSpPr/>
          <p:nvPr userDrawn="1"/>
        </p:nvSpPr>
        <p:spPr>
          <a:xfrm>
            <a:off x="-6000"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444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DC0F3B6A-F118-D6D2-F33B-2DDAE470AD37}"/>
              </a:ext>
            </a:extLst>
          </p:cNvPr>
          <p:cNvGrpSpPr/>
          <p:nvPr userDrawn="1"/>
        </p:nvGrpSpPr>
        <p:grpSpPr>
          <a:xfrm>
            <a:off x="-1515979" y="-1524569"/>
            <a:ext cx="16293374" cy="9876088"/>
            <a:chOff x="-1515979" y="-1524569"/>
            <a:chExt cx="16293374" cy="9876088"/>
          </a:xfrm>
        </p:grpSpPr>
        <p:pic>
          <p:nvPicPr>
            <p:cNvPr id="3" name="図 2" descr="背景パターン&#10;&#10;自動的に生成された説明">
              <a:extLst>
                <a:ext uri="{FF2B5EF4-FFF2-40B4-BE49-F238E27FC236}">
                  <a16:creationId xmlns:a16="http://schemas.microsoft.com/office/drawing/2014/main" id="{41198DE4-F0FD-6D7F-E1B8-830487A2A0C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l="12823" t="8148" r="1470" b="12445"/>
            <a:stretch/>
          </p:blipFill>
          <p:spPr>
            <a:xfrm>
              <a:off x="0" y="0"/>
              <a:ext cx="12192000" cy="6858000"/>
            </a:xfrm>
            <a:prstGeom prst="rect">
              <a:avLst/>
            </a:prstGeom>
          </p:spPr>
        </p:pic>
        <p:pic>
          <p:nvPicPr>
            <p:cNvPr id="4" name="図 3" descr="テーブル, 水 が含まれている画像&#10;&#10;自動的に生成された説明">
              <a:extLst>
                <a:ext uri="{FF2B5EF4-FFF2-40B4-BE49-F238E27FC236}">
                  <a16:creationId xmlns:a16="http://schemas.microsoft.com/office/drawing/2014/main" id="{BCF4EECF-1E63-D845-4EAD-08B5D71D263B}"/>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l="12534" t="11043" r="17992" b="36368"/>
            <a:stretch/>
          </p:blipFill>
          <p:spPr>
            <a:xfrm>
              <a:off x="1722119" y="0"/>
              <a:ext cx="10469881" cy="6858000"/>
            </a:xfrm>
            <a:prstGeom prst="rect">
              <a:avLst/>
            </a:prstGeom>
          </p:spPr>
        </p:pic>
        <p:sp>
          <p:nvSpPr>
            <p:cNvPr id="7" name="正方形/長方形 6">
              <a:extLst>
                <a:ext uri="{FF2B5EF4-FFF2-40B4-BE49-F238E27FC236}">
                  <a16:creationId xmlns:a16="http://schemas.microsoft.com/office/drawing/2014/main" id="{B5384AD3-713C-4BE2-BCCB-B733000CA386}"/>
                </a:ext>
              </a:extLst>
            </p:cNvPr>
            <p:cNvSpPr/>
            <p:nvPr userDrawn="1"/>
          </p:nvSpPr>
          <p:spPr>
            <a:xfrm>
              <a:off x="1752600" y="4693920"/>
              <a:ext cx="2240280" cy="2164080"/>
            </a:xfrm>
            <a:prstGeom prst="rect">
              <a:avLst/>
            </a:prstGeom>
            <a:gradFill flip="none" rotWithShape="1">
              <a:gsLst>
                <a:gs pos="0">
                  <a:srgbClr val="FEF5F1"/>
                </a:gs>
                <a:gs pos="100000">
                  <a:srgbClr val="FEF5F1">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花の飾り&#10;&#10;自動的に生成された説明">
              <a:extLst>
                <a:ext uri="{FF2B5EF4-FFF2-40B4-BE49-F238E27FC236}">
                  <a16:creationId xmlns:a16="http://schemas.microsoft.com/office/drawing/2014/main" id="{8E6FEC08-EBAB-4C7C-85A5-7F67E47687C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rot="20326330" flipH="1">
              <a:off x="-1395157" y="2240280"/>
              <a:ext cx="4747957" cy="5377549"/>
            </a:xfrm>
            <a:prstGeom prst="rect">
              <a:avLst/>
            </a:prstGeom>
          </p:spPr>
        </p:pic>
        <p:pic>
          <p:nvPicPr>
            <p:cNvPr id="5" name="図 4" descr="花の飾り&#10;&#10;自動的に生成された説明">
              <a:extLst>
                <a:ext uri="{FF2B5EF4-FFF2-40B4-BE49-F238E27FC236}">
                  <a16:creationId xmlns:a16="http://schemas.microsoft.com/office/drawing/2014/main" id="{4FCF4855-6F95-5F30-7BBF-8CFA1EA68FDA}"/>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rot="19320337">
              <a:off x="9364283" y="-862827"/>
              <a:ext cx="4747957" cy="5377549"/>
            </a:xfrm>
            <a:prstGeom prst="rect">
              <a:avLst/>
            </a:prstGeom>
          </p:spPr>
        </p:pic>
        <p:sp>
          <p:nvSpPr>
            <p:cNvPr id="19" name="正方形/長方形 18">
              <a:extLst>
                <a:ext uri="{FF2B5EF4-FFF2-40B4-BE49-F238E27FC236}">
                  <a16:creationId xmlns:a16="http://schemas.microsoft.com/office/drawing/2014/main" id="{BF8FB686-7EA4-9EB4-9E60-C72410B37D93}"/>
                </a:ext>
              </a:extLst>
            </p:cNvPr>
            <p:cNvSpPr/>
            <p:nvPr userDrawn="1"/>
          </p:nvSpPr>
          <p:spPr>
            <a:xfrm rot="16200000">
              <a:off x="2667003" y="-2667003"/>
              <a:ext cx="6857999" cy="12192003"/>
            </a:xfrm>
            <a:prstGeom prst="rect">
              <a:avLst/>
            </a:prstGeom>
            <a:gradFill>
              <a:gsLst>
                <a:gs pos="0">
                  <a:srgbClr val="FEF9F8"/>
                </a:gs>
                <a:gs pos="100000">
                  <a:srgbClr val="FEF9F8">
                    <a:alpha val="4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正方形/長方形 19">
              <a:extLst>
                <a:ext uri="{FF2B5EF4-FFF2-40B4-BE49-F238E27FC236}">
                  <a16:creationId xmlns:a16="http://schemas.microsoft.com/office/drawing/2014/main" id="{7A6016A3-FA53-C8B2-B566-22D50A01996B}"/>
                </a:ext>
              </a:extLst>
            </p:cNvPr>
            <p:cNvSpPr/>
            <p:nvPr userDrawn="1"/>
          </p:nvSpPr>
          <p:spPr>
            <a:xfrm>
              <a:off x="-6000"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3909189F-F75F-C46E-CC83-CA15C716A2AF}"/>
                </a:ext>
              </a:extLst>
            </p:cNvPr>
            <p:cNvSpPr/>
            <p:nvPr userDrawn="1"/>
          </p:nvSpPr>
          <p:spPr>
            <a:xfrm>
              <a:off x="-1515979" y="2545079"/>
              <a:ext cx="3713747" cy="580644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747" h="5806440">
                  <a:moveTo>
                    <a:pt x="0" y="0"/>
                  </a:moveTo>
                  <a:lnTo>
                    <a:pt x="1507958" y="0"/>
                  </a:lnTo>
                  <a:lnTo>
                    <a:pt x="1507958" y="4328961"/>
                  </a:lnTo>
                  <a:lnTo>
                    <a:pt x="3713747" y="4328961"/>
                  </a:lnTo>
                  <a:lnTo>
                    <a:pt x="3713747" y="5804836"/>
                  </a:lnTo>
                  <a:lnTo>
                    <a:pt x="1507958" y="5804836"/>
                  </a:lnTo>
                  <a:lnTo>
                    <a:pt x="1507958" y="5806440"/>
                  </a:lnTo>
                  <a:lnTo>
                    <a:pt x="0" y="5806440"/>
                  </a:ln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フリーフォーム: 図形 9">
              <a:extLst>
                <a:ext uri="{FF2B5EF4-FFF2-40B4-BE49-F238E27FC236}">
                  <a16:creationId xmlns:a16="http://schemas.microsoft.com/office/drawing/2014/main" id="{3EE9E915-C3FC-94EF-A5CB-E2A6600CDC0D}"/>
                </a:ext>
              </a:extLst>
            </p:cNvPr>
            <p:cNvSpPr/>
            <p:nvPr userDrawn="1"/>
          </p:nvSpPr>
          <p:spPr>
            <a:xfrm rot="10800000">
              <a:off x="9996848" y="-1524569"/>
              <a:ext cx="4780547" cy="5852160"/>
            </a:xfrm>
            <a:custGeom>
              <a:avLst/>
              <a:gdLst>
                <a:gd name="connsiteX0" fmla="*/ 0 w 3713747"/>
                <a:gd name="connsiteY0" fmla="*/ 0 h 5806440"/>
                <a:gd name="connsiteX1" fmla="*/ 1507958 w 3713747"/>
                <a:gd name="connsiteY1" fmla="*/ 0 h 5806440"/>
                <a:gd name="connsiteX2" fmla="*/ 1507958 w 3713747"/>
                <a:gd name="connsiteY2" fmla="*/ 4328961 h 5806440"/>
                <a:gd name="connsiteX3" fmla="*/ 3713747 w 3713747"/>
                <a:gd name="connsiteY3" fmla="*/ 4328961 h 5806440"/>
                <a:gd name="connsiteX4" fmla="*/ 3713747 w 3713747"/>
                <a:gd name="connsiteY4" fmla="*/ 5804836 h 5806440"/>
                <a:gd name="connsiteX5" fmla="*/ 1507958 w 3713747"/>
                <a:gd name="connsiteY5" fmla="*/ 5804836 h 5806440"/>
                <a:gd name="connsiteX6" fmla="*/ 1507958 w 3713747"/>
                <a:gd name="connsiteY6" fmla="*/ 5806440 h 5806440"/>
                <a:gd name="connsiteX7" fmla="*/ 0 w 3713747"/>
                <a:gd name="connsiteY7" fmla="*/ 5806440 h 5806440"/>
                <a:gd name="connsiteX0" fmla="*/ 1066800 w 4780547"/>
                <a:gd name="connsiteY0" fmla="*/ 0 h 5836920"/>
                <a:gd name="connsiteX1" fmla="*/ 2574758 w 4780547"/>
                <a:gd name="connsiteY1" fmla="*/ 0 h 5836920"/>
                <a:gd name="connsiteX2" fmla="*/ 2574758 w 4780547"/>
                <a:gd name="connsiteY2" fmla="*/ 4328961 h 5836920"/>
                <a:gd name="connsiteX3" fmla="*/ 4780547 w 4780547"/>
                <a:gd name="connsiteY3" fmla="*/ 4328961 h 5836920"/>
                <a:gd name="connsiteX4" fmla="*/ 4780547 w 4780547"/>
                <a:gd name="connsiteY4" fmla="*/ 5804836 h 5836920"/>
                <a:gd name="connsiteX5" fmla="*/ 2574758 w 4780547"/>
                <a:gd name="connsiteY5" fmla="*/ 5804836 h 5836920"/>
                <a:gd name="connsiteX6" fmla="*/ 2574758 w 4780547"/>
                <a:gd name="connsiteY6" fmla="*/ 5806440 h 5836920"/>
                <a:gd name="connsiteX7" fmla="*/ 0 w 4780547"/>
                <a:gd name="connsiteY7" fmla="*/ 5836920 h 5836920"/>
                <a:gd name="connsiteX8" fmla="*/ 1066800 w 4780547"/>
                <a:gd name="connsiteY8" fmla="*/ 0 h 5836920"/>
                <a:gd name="connsiteX0" fmla="*/ 60960 w 4780547"/>
                <a:gd name="connsiteY0" fmla="*/ 0 h 5867400"/>
                <a:gd name="connsiteX1" fmla="*/ 2574758 w 4780547"/>
                <a:gd name="connsiteY1" fmla="*/ 30480 h 5867400"/>
                <a:gd name="connsiteX2" fmla="*/ 2574758 w 4780547"/>
                <a:gd name="connsiteY2" fmla="*/ 4359441 h 5867400"/>
                <a:gd name="connsiteX3" fmla="*/ 4780547 w 4780547"/>
                <a:gd name="connsiteY3" fmla="*/ 4359441 h 5867400"/>
                <a:gd name="connsiteX4" fmla="*/ 4780547 w 4780547"/>
                <a:gd name="connsiteY4" fmla="*/ 5835316 h 5867400"/>
                <a:gd name="connsiteX5" fmla="*/ 2574758 w 4780547"/>
                <a:gd name="connsiteY5" fmla="*/ 5835316 h 5867400"/>
                <a:gd name="connsiteX6" fmla="*/ 2574758 w 4780547"/>
                <a:gd name="connsiteY6" fmla="*/ 5836920 h 5867400"/>
                <a:gd name="connsiteX7" fmla="*/ 0 w 4780547"/>
                <a:gd name="connsiteY7" fmla="*/ 5867400 h 5867400"/>
                <a:gd name="connsiteX8" fmla="*/ 60960 w 4780547"/>
                <a:gd name="connsiteY8" fmla="*/ 0 h 5867400"/>
                <a:gd name="connsiteX0" fmla="*/ 30480 w 4780547"/>
                <a:gd name="connsiteY0" fmla="*/ 0 h 5852160"/>
                <a:gd name="connsiteX1" fmla="*/ 2574758 w 4780547"/>
                <a:gd name="connsiteY1" fmla="*/ 15240 h 5852160"/>
                <a:gd name="connsiteX2" fmla="*/ 2574758 w 4780547"/>
                <a:gd name="connsiteY2" fmla="*/ 4344201 h 5852160"/>
                <a:gd name="connsiteX3" fmla="*/ 4780547 w 4780547"/>
                <a:gd name="connsiteY3" fmla="*/ 4344201 h 5852160"/>
                <a:gd name="connsiteX4" fmla="*/ 4780547 w 4780547"/>
                <a:gd name="connsiteY4" fmla="*/ 5820076 h 5852160"/>
                <a:gd name="connsiteX5" fmla="*/ 2574758 w 4780547"/>
                <a:gd name="connsiteY5" fmla="*/ 5820076 h 5852160"/>
                <a:gd name="connsiteX6" fmla="*/ 2574758 w 4780547"/>
                <a:gd name="connsiteY6" fmla="*/ 5821680 h 5852160"/>
                <a:gd name="connsiteX7" fmla="*/ 0 w 4780547"/>
                <a:gd name="connsiteY7" fmla="*/ 5852160 h 5852160"/>
                <a:gd name="connsiteX8" fmla="*/ 30480 w 4780547"/>
                <a:gd name="connsiteY8" fmla="*/ 0 h 58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547" h="5852160">
                  <a:moveTo>
                    <a:pt x="30480" y="0"/>
                  </a:moveTo>
                  <a:lnTo>
                    <a:pt x="2574758" y="15240"/>
                  </a:lnTo>
                  <a:lnTo>
                    <a:pt x="2574758" y="4344201"/>
                  </a:lnTo>
                  <a:lnTo>
                    <a:pt x="4780547" y="4344201"/>
                  </a:lnTo>
                  <a:lnTo>
                    <a:pt x="4780547" y="5820076"/>
                  </a:lnTo>
                  <a:lnTo>
                    <a:pt x="2574758" y="5820076"/>
                  </a:lnTo>
                  <a:lnTo>
                    <a:pt x="2574758" y="5821680"/>
                  </a:lnTo>
                  <a:lnTo>
                    <a:pt x="0" y="5852160"/>
                  </a:lnTo>
                  <a:cubicBezTo>
                    <a:pt x="0" y="3916680"/>
                    <a:pt x="30480" y="1935480"/>
                    <a:pt x="30480" y="0"/>
                  </a:cubicBez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grpSp>
        <p:nvGrpSpPr>
          <p:cNvPr id="24" name="グループ化 23">
            <a:extLst>
              <a:ext uri="{FF2B5EF4-FFF2-40B4-BE49-F238E27FC236}">
                <a16:creationId xmlns:a16="http://schemas.microsoft.com/office/drawing/2014/main" id="{01147503-1E36-3D2C-5613-D58275E3ED14}"/>
              </a:ext>
            </a:extLst>
          </p:cNvPr>
          <p:cNvGrpSpPr/>
          <p:nvPr userDrawn="1"/>
        </p:nvGrpSpPr>
        <p:grpSpPr>
          <a:xfrm>
            <a:off x="480000" y="205306"/>
            <a:ext cx="3710036" cy="311041"/>
            <a:chOff x="348500" y="205305"/>
            <a:chExt cx="6011600" cy="504000"/>
          </a:xfrm>
        </p:grpSpPr>
        <p:pic>
          <p:nvPicPr>
            <p:cNvPr id="25" name="図 24" descr="アプリケーション が含まれている画像&#10;&#10;自動的に生成された説明">
              <a:extLst>
                <a:ext uri="{FF2B5EF4-FFF2-40B4-BE49-F238E27FC236}">
                  <a16:creationId xmlns:a16="http://schemas.microsoft.com/office/drawing/2014/main" id="{DD4E8431-C3DD-EE23-2EB9-37C2F48066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26" name="図 25" descr="図形&#10;&#10;中程度の精度で自動的に生成された説明">
              <a:extLst>
                <a:ext uri="{FF2B5EF4-FFF2-40B4-BE49-F238E27FC236}">
                  <a16:creationId xmlns:a16="http://schemas.microsoft.com/office/drawing/2014/main" id="{BE3A800A-5F88-4C34-4E3D-A1754FEC4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27" name="図 26" descr="テキスト&#10;&#10;中程度の精度で自動的に生成された説明">
              <a:extLst>
                <a:ext uri="{FF2B5EF4-FFF2-40B4-BE49-F238E27FC236}">
                  <a16:creationId xmlns:a16="http://schemas.microsoft.com/office/drawing/2014/main" id="{F67946B9-D8AF-346A-4905-CF70BB13EB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
        <p:nvSpPr>
          <p:cNvPr id="34" name="Google Shape;19;p14">
            <a:extLst>
              <a:ext uri="{FF2B5EF4-FFF2-40B4-BE49-F238E27FC236}">
                <a16:creationId xmlns:a16="http://schemas.microsoft.com/office/drawing/2014/main" id="{0E8C5693-1281-5F42-050B-B527C50178C3}"/>
              </a:ext>
            </a:extLst>
          </p:cNvPr>
          <p:cNvSpPr txBox="1">
            <a:spLocks noGrp="1"/>
          </p:cNvSpPr>
          <p:nvPr>
            <p:ph type="subTitle" idx="2"/>
          </p:nvPr>
        </p:nvSpPr>
        <p:spPr>
          <a:xfrm>
            <a:off x="479999" y="144215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35" name="Google Shape;18;p14">
            <a:extLst>
              <a:ext uri="{FF2B5EF4-FFF2-40B4-BE49-F238E27FC236}">
                <a16:creationId xmlns:a16="http://schemas.microsoft.com/office/drawing/2014/main" id="{745272A3-2349-3E82-4A6A-54D7DD21E004}"/>
              </a:ext>
            </a:extLst>
          </p:cNvPr>
          <p:cNvSpPr txBox="1">
            <a:spLocks noGrp="1"/>
          </p:cNvSpPr>
          <p:nvPr>
            <p:ph type="ctrTitle"/>
          </p:nvPr>
        </p:nvSpPr>
        <p:spPr>
          <a:xfrm>
            <a:off x="479999" y="86615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36" name="Google Shape;17;p14">
            <a:extLst>
              <a:ext uri="{FF2B5EF4-FFF2-40B4-BE49-F238E27FC236}">
                <a16:creationId xmlns:a16="http://schemas.microsoft.com/office/drawing/2014/main" id="{F66AC614-F5BD-7F25-C625-60E782FED311}"/>
              </a:ext>
            </a:extLst>
          </p:cNvPr>
          <p:cNvSpPr txBox="1">
            <a:spLocks noGrp="1"/>
          </p:cNvSpPr>
          <p:nvPr>
            <p:ph type="body" idx="1"/>
          </p:nvPr>
        </p:nvSpPr>
        <p:spPr>
          <a:xfrm>
            <a:off x="479999" y="222794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4115431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66E2712D-2EF8-AE73-ADE8-ED3A285F3D80}"/>
              </a:ext>
            </a:extLst>
          </p:cNvPr>
          <p:cNvSpPr/>
          <p:nvPr userDrawn="1"/>
        </p:nvSpPr>
        <p:spPr>
          <a:xfrm>
            <a:off x="0" y="0"/>
            <a:ext cx="12192000" cy="6562846"/>
          </a:xfrm>
          <a:prstGeom prst="rect">
            <a:avLst/>
          </a:prstGeom>
          <a:gradFill>
            <a:gsLst>
              <a:gs pos="0">
                <a:schemeClr val="tx2">
                  <a:lumMod val="10000"/>
                  <a:lumOff val="90000"/>
                </a:schemeClr>
              </a:gs>
              <a:gs pos="100000">
                <a:schemeClr val="tx2">
                  <a:lumMod val="10000"/>
                  <a:lumOff val="9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115B98A4-5A74-E720-2099-4D5B68F8300D}"/>
              </a:ext>
            </a:extLst>
          </p:cNvPr>
          <p:cNvGrpSpPr/>
          <p:nvPr userDrawn="1"/>
        </p:nvGrpSpPr>
        <p:grpSpPr>
          <a:xfrm>
            <a:off x="-14878" y="3839415"/>
            <a:ext cx="12206878" cy="2970994"/>
            <a:chOff x="195072" y="3920943"/>
            <a:chExt cx="11997135" cy="2919945"/>
          </a:xfrm>
        </p:grpSpPr>
        <p:grpSp>
          <p:nvGrpSpPr>
            <p:cNvPr id="3" name="グループ化 2">
              <a:extLst>
                <a:ext uri="{FF2B5EF4-FFF2-40B4-BE49-F238E27FC236}">
                  <a16:creationId xmlns:a16="http://schemas.microsoft.com/office/drawing/2014/main" id="{71DD7346-BB31-241E-BB87-12CF65530C42}"/>
                </a:ext>
              </a:extLst>
            </p:cNvPr>
            <p:cNvGrpSpPr/>
            <p:nvPr userDrawn="1"/>
          </p:nvGrpSpPr>
          <p:grpSpPr>
            <a:xfrm>
              <a:off x="195072" y="3920943"/>
              <a:ext cx="11996927" cy="2852588"/>
              <a:chOff x="195072" y="3920943"/>
              <a:chExt cx="11996927" cy="2852588"/>
            </a:xfrm>
          </p:grpSpPr>
          <p:pic>
            <p:nvPicPr>
              <p:cNvPr id="6" name="図 5" descr="グラフ が含まれている画像&#10;&#10;自動的に生成された説明">
                <a:extLst>
                  <a:ext uri="{FF2B5EF4-FFF2-40B4-BE49-F238E27FC236}">
                    <a16:creationId xmlns:a16="http://schemas.microsoft.com/office/drawing/2014/main" id="{757A5146-04FE-70C5-1528-0585ADAB9DAD}"/>
                  </a:ext>
                </a:extLst>
              </p:cNvPr>
              <p:cNvPicPr>
                <a:picLocks noChangeAspect="1"/>
              </p:cNvPicPr>
              <p:nvPr userDrawn="1"/>
            </p:nvPicPr>
            <p:blipFill>
              <a:blip r:embed="rId2">
                <a:duotone>
                  <a:schemeClr val="accent1">
                    <a:shade val="45000"/>
                    <a:satMod val="135000"/>
                  </a:schemeClr>
                  <a:prstClr val="white"/>
                </a:duotone>
                <a:alphaModFix amt="70000"/>
                <a:extLst>
                  <a:ext uri="{28A0092B-C50C-407E-A947-70E740481C1C}">
                    <a14:useLocalDpi xmlns:a14="http://schemas.microsoft.com/office/drawing/2010/main" val="0"/>
                  </a:ext>
                </a:extLst>
              </a:blip>
              <a:srcRect t="55461"/>
              <a:stretch/>
            </p:blipFill>
            <p:spPr>
              <a:xfrm>
                <a:off x="1817224" y="3920943"/>
                <a:ext cx="10374775" cy="2852588"/>
              </a:xfrm>
              <a:prstGeom prst="rect">
                <a:avLst/>
              </a:prstGeom>
            </p:spPr>
          </p:pic>
          <p:pic>
            <p:nvPicPr>
              <p:cNvPr id="2" name="図 1" descr="グラフ が含まれている画像&#10;&#10;自動的に生成された説明">
                <a:extLst>
                  <a:ext uri="{FF2B5EF4-FFF2-40B4-BE49-F238E27FC236}">
                    <a16:creationId xmlns:a16="http://schemas.microsoft.com/office/drawing/2014/main" id="{A79E5DCE-7069-3DD4-8D02-A5830F2C4791}"/>
                  </a:ext>
                </a:extLst>
              </p:cNvPr>
              <p:cNvPicPr>
                <a:picLocks noChangeAspect="1"/>
              </p:cNvPicPr>
              <p:nvPr userDrawn="1"/>
            </p:nvPicPr>
            <p:blipFill>
              <a:blip r:embed="rId2">
                <a:duotone>
                  <a:schemeClr val="accent1">
                    <a:shade val="45000"/>
                    <a:satMod val="135000"/>
                  </a:schemeClr>
                  <a:prstClr val="white"/>
                </a:duotone>
                <a:alphaModFix amt="70000"/>
                <a:extLst>
                  <a:ext uri="{28A0092B-C50C-407E-A947-70E740481C1C}">
                    <a14:useLocalDpi xmlns:a14="http://schemas.microsoft.com/office/drawing/2010/main" val="0"/>
                  </a:ext>
                </a:extLst>
              </a:blip>
              <a:srcRect l="84661" t="55461"/>
              <a:stretch/>
            </p:blipFill>
            <p:spPr>
              <a:xfrm>
                <a:off x="195072" y="3920943"/>
                <a:ext cx="1591287" cy="2852588"/>
              </a:xfrm>
              <a:prstGeom prst="rect">
                <a:avLst/>
              </a:prstGeom>
            </p:spPr>
          </p:pic>
        </p:grpSp>
        <p:sp>
          <p:nvSpPr>
            <p:cNvPr id="4" name="正方形/長方形 3">
              <a:extLst>
                <a:ext uri="{FF2B5EF4-FFF2-40B4-BE49-F238E27FC236}">
                  <a16:creationId xmlns:a16="http://schemas.microsoft.com/office/drawing/2014/main" id="{D27C0CA2-64E2-D24B-C97F-E339141AA334}"/>
                </a:ext>
              </a:extLst>
            </p:cNvPr>
            <p:cNvSpPr/>
            <p:nvPr userDrawn="1"/>
          </p:nvSpPr>
          <p:spPr>
            <a:xfrm>
              <a:off x="233282" y="6744636"/>
              <a:ext cx="11958925" cy="96252"/>
            </a:xfrm>
            <a:prstGeom prst="rect">
              <a:avLst/>
            </a:prstGeom>
            <a:solidFill>
              <a:srgbClr val="BCCE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正方形/長方形 19">
            <a:extLst>
              <a:ext uri="{FF2B5EF4-FFF2-40B4-BE49-F238E27FC236}">
                <a16:creationId xmlns:a16="http://schemas.microsoft.com/office/drawing/2014/main" id="{7A6016A3-FA53-C8B2-B566-22D50A01996B}"/>
              </a:ext>
            </a:extLst>
          </p:cNvPr>
          <p:cNvSpPr/>
          <p:nvPr/>
        </p:nvSpPr>
        <p:spPr>
          <a:xfrm>
            <a:off x="0" y="6750000"/>
            <a:ext cx="12204000" cy="108000"/>
          </a:xfrm>
          <a:prstGeom prst="rect">
            <a:avLst/>
          </a:prstGeom>
          <a:solidFill>
            <a:srgbClr val="192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C8D1D39F-1FBB-E185-4469-ED003BA46A31}"/>
              </a:ext>
            </a:extLst>
          </p:cNvPr>
          <p:cNvGrpSpPr/>
          <p:nvPr userDrawn="1"/>
        </p:nvGrpSpPr>
        <p:grpSpPr>
          <a:xfrm>
            <a:off x="348500" y="205305"/>
            <a:ext cx="6011600" cy="504000"/>
            <a:chOff x="348500" y="205305"/>
            <a:chExt cx="6011600" cy="504000"/>
          </a:xfrm>
        </p:grpSpPr>
        <p:pic>
          <p:nvPicPr>
            <p:cNvPr id="8" name="図 7" descr="アプリケーション が含まれている画像&#10;&#10;自動的に生成された説明">
              <a:extLst>
                <a:ext uri="{FF2B5EF4-FFF2-40B4-BE49-F238E27FC236}">
                  <a16:creationId xmlns:a16="http://schemas.microsoft.com/office/drawing/2014/main" id="{9228B8BA-6D49-A7D4-8CE5-9E47FF43E3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500" y="231773"/>
              <a:ext cx="612491" cy="410400"/>
            </a:xfrm>
            <a:prstGeom prst="rect">
              <a:avLst/>
            </a:prstGeom>
          </p:spPr>
        </p:pic>
        <p:pic>
          <p:nvPicPr>
            <p:cNvPr id="10" name="図 9" descr="図形&#10;&#10;中程度の精度で自動的に生成された説明">
              <a:extLst>
                <a:ext uri="{FF2B5EF4-FFF2-40B4-BE49-F238E27FC236}">
                  <a16:creationId xmlns:a16="http://schemas.microsoft.com/office/drawing/2014/main" id="{4D755BD9-468A-4E4B-4A93-FCF643A3B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028" y="205305"/>
              <a:ext cx="2707979" cy="504000"/>
            </a:xfrm>
            <a:prstGeom prst="rect">
              <a:avLst/>
            </a:prstGeom>
          </p:spPr>
        </p:pic>
        <p:pic>
          <p:nvPicPr>
            <p:cNvPr id="11" name="図 10" descr="テキスト&#10;&#10;中程度の精度で自動的に生成された説明">
              <a:extLst>
                <a:ext uri="{FF2B5EF4-FFF2-40B4-BE49-F238E27FC236}">
                  <a16:creationId xmlns:a16="http://schemas.microsoft.com/office/drawing/2014/main" id="{A4AB0194-8EEE-895D-4585-A0EC213BB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449" y="205305"/>
              <a:ext cx="2130651" cy="504000"/>
            </a:xfrm>
            <a:prstGeom prst="rect">
              <a:avLst/>
            </a:prstGeom>
          </p:spPr>
        </p:pic>
      </p:grpSp>
    </p:spTree>
    <p:extLst>
      <p:ext uri="{BB962C8B-B14F-4D97-AF65-F5344CB8AC3E}">
        <p14:creationId xmlns:p14="http://schemas.microsoft.com/office/powerpoint/2010/main" val="29471503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451524"/>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65" r:id="rId3"/>
    <p:sldLayoutId id="2147483703" r:id="rId4"/>
    <p:sldLayoutId id="2147483704" r:id="rId5"/>
    <p:sldLayoutId id="2147483706" r:id="rId6"/>
    <p:sldLayoutId id="2147483705" r:id="rId7"/>
    <p:sldLayoutId id="2147483666" r:id="rId8"/>
    <p:sldLayoutId id="2147483660" r:id="rId9"/>
    <p:sldLayoutId id="2147483662" r:id="rId10"/>
    <p:sldLayoutId id="214748366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335923"/>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6F3230-D71F-635F-5CA0-021B5D137357}"/>
              </a:ext>
            </a:extLst>
          </p:cNvPr>
          <p:cNvSpPr txBox="1"/>
          <p:nvPr/>
        </p:nvSpPr>
        <p:spPr>
          <a:xfrm>
            <a:off x="2530763" y="591127"/>
            <a:ext cx="7130473" cy="584775"/>
          </a:xfrm>
          <a:prstGeom prst="rect">
            <a:avLst/>
          </a:prstGeom>
          <a:noFill/>
        </p:spPr>
        <p:txBody>
          <a:bodyPr wrap="square" rtlCol="0">
            <a:spAutoFit/>
          </a:bodyPr>
          <a:lstStyle/>
          <a:p>
            <a:pPr algn="ctr"/>
            <a:r>
              <a:rPr kumimoji="1" lang="ja-JP" altLang="en-US" sz="3200" b="1" dirty="0">
                <a:latin typeface="メイリオ" panose="020B0604030504040204" pitchFamily="50" charset="-128"/>
                <a:ea typeface="メイリオ" panose="020B0604030504040204" pitchFamily="50" charset="-128"/>
              </a:rPr>
              <a:t>発表用スライドテンプレート使用方法</a:t>
            </a:r>
          </a:p>
        </p:txBody>
      </p:sp>
      <p:sp>
        <p:nvSpPr>
          <p:cNvPr id="3" name="テキスト ボックス 2">
            <a:extLst>
              <a:ext uri="{FF2B5EF4-FFF2-40B4-BE49-F238E27FC236}">
                <a16:creationId xmlns:a16="http://schemas.microsoft.com/office/drawing/2014/main" id="{8A8D7859-070B-3863-8110-37CFBD349A96}"/>
              </a:ext>
            </a:extLst>
          </p:cNvPr>
          <p:cNvSpPr txBox="1"/>
          <p:nvPr/>
        </p:nvSpPr>
        <p:spPr>
          <a:xfrm>
            <a:off x="655777" y="1443652"/>
            <a:ext cx="10880436" cy="923330"/>
          </a:xfrm>
          <a:prstGeom prst="rect">
            <a:avLst/>
          </a:prstGeom>
          <a:noFill/>
        </p:spPr>
        <p:txBody>
          <a:bodyPr wrap="square" rtlCol="0">
            <a:spAutoFit/>
          </a:bodyPr>
          <a:lstStyle/>
          <a:p>
            <a:r>
              <a:rPr kumimoji="1" lang="en-US" altLang="ja-JP" dirty="0">
                <a:solidFill>
                  <a:srgbClr val="FF0000"/>
                </a:solidFill>
                <a:latin typeface="メイリオ" panose="020B0604030504040204" pitchFamily="50" charset="-128"/>
                <a:ea typeface="メイリオ" panose="020B0604030504040204" pitchFamily="50" charset="-128"/>
              </a:rPr>
              <a:t>JSMO2026</a:t>
            </a:r>
            <a:r>
              <a:rPr kumimoji="1" lang="ja-JP" altLang="en-US" dirty="0">
                <a:solidFill>
                  <a:srgbClr val="FF0000"/>
                </a:solidFill>
                <a:latin typeface="メイリオ" panose="020B0604030504040204" pitchFamily="50" charset="-128"/>
                <a:ea typeface="メイリオ" panose="020B0604030504040204" pitchFamily="50" charset="-128"/>
              </a:rPr>
              <a:t>では、</a:t>
            </a:r>
            <a:r>
              <a:rPr lang="ja-JP" altLang="en-US" dirty="0">
                <a:solidFill>
                  <a:srgbClr val="FF0000"/>
                </a:solidFill>
                <a:latin typeface="メイリオ" panose="020B0604030504040204" pitchFamily="50" charset="-128"/>
                <a:ea typeface="メイリオ" panose="020B0604030504040204" pitchFamily="50" charset="-128"/>
              </a:rPr>
              <a:t>会期前の他学会での発表の場で、本学術集会を</a:t>
            </a:r>
            <a:r>
              <a:rPr lang="en-US" altLang="ja-JP" dirty="0">
                <a:solidFill>
                  <a:srgbClr val="FF0000"/>
                </a:solidFill>
                <a:latin typeface="メイリオ" panose="020B0604030504040204" pitchFamily="50" charset="-128"/>
                <a:ea typeface="メイリオ" panose="020B0604030504040204" pitchFamily="50" charset="-128"/>
              </a:rPr>
              <a:t>PR</a:t>
            </a:r>
            <a:r>
              <a:rPr lang="ja-JP" altLang="en-US" dirty="0">
                <a:solidFill>
                  <a:srgbClr val="FF0000"/>
                </a:solidFill>
                <a:latin typeface="メイリオ" panose="020B0604030504040204" pitchFamily="50" charset="-128"/>
                <a:ea typeface="メイリオ" panose="020B0604030504040204" pitchFamily="50" charset="-128"/>
              </a:rPr>
              <a:t>いただけるよう、</a:t>
            </a:r>
            <a:endParaRPr lang="en-US" altLang="ja-JP" dirty="0">
              <a:solidFill>
                <a:srgbClr val="FF0000"/>
              </a:solidFill>
              <a:latin typeface="メイリオ" panose="020B0604030504040204" pitchFamily="50" charset="-128"/>
              <a:ea typeface="メイリオ" panose="020B0604030504040204" pitchFamily="50" charset="-128"/>
            </a:endParaRPr>
          </a:p>
          <a:p>
            <a:r>
              <a:rPr kumimoji="1" lang="ja-JP" altLang="en-US" dirty="0">
                <a:solidFill>
                  <a:srgbClr val="FF0000"/>
                </a:solidFill>
                <a:latin typeface="メイリオ" panose="020B0604030504040204" pitchFamily="50" charset="-128"/>
                <a:ea typeface="メイリオ" panose="020B0604030504040204" pitchFamily="50" charset="-128"/>
              </a:rPr>
              <a:t>スライドテンプレートを作成いたしました。</a:t>
            </a:r>
            <a:r>
              <a:rPr lang="ja-JP" altLang="en-US" dirty="0">
                <a:solidFill>
                  <a:srgbClr val="FF0000"/>
                </a:solidFill>
                <a:latin typeface="メイリオ" panose="020B0604030504040204" pitchFamily="50" charset="-128"/>
                <a:ea typeface="メイリオ" panose="020B0604030504040204" pitchFamily="50" charset="-128"/>
              </a:rPr>
              <a:t>積極的にご使用くださいますようお願い申しあげます。</a:t>
            </a:r>
            <a:endParaRPr lang="en-US" altLang="ja-JP" dirty="0">
              <a:solidFill>
                <a:srgbClr val="FF0000"/>
              </a:solidFill>
              <a:latin typeface="メイリオ" panose="020B0604030504040204" pitchFamily="50" charset="-128"/>
              <a:ea typeface="メイリオ" panose="020B0604030504040204" pitchFamily="50" charset="-128"/>
            </a:endParaRPr>
          </a:p>
          <a:p>
            <a:r>
              <a:rPr lang="ja-JP" altLang="en-US" dirty="0">
                <a:solidFill>
                  <a:srgbClr val="FF0000"/>
                </a:solidFill>
                <a:latin typeface="メイリオ" panose="020B0604030504040204" pitchFamily="50" charset="-128"/>
                <a:ea typeface="メイリオ" panose="020B0604030504040204" pitchFamily="50" charset="-128"/>
              </a:rPr>
              <a:t>なお、</a:t>
            </a:r>
            <a:r>
              <a:rPr lang="en-US" altLang="ja-JP" dirty="0">
                <a:solidFill>
                  <a:srgbClr val="FF0000"/>
                </a:solidFill>
                <a:latin typeface="メイリオ" panose="020B0604030504040204" pitchFamily="50" charset="-128"/>
                <a:ea typeface="メイリオ" panose="020B0604030504040204" pitchFamily="50" charset="-128"/>
              </a:rPr>
              <a:t>1</a:t>
            </a:r>
            <a:r>
              <a:rPr lang="ja-JP" altLang="en-US" dirty="0">
                <a:solidFill>
                  <a:srgbClr val="FF0000"/>
                </a:solidFill>
                <a:latin typeface="メイリオ" panose="020B0604030504040204" pitchFamily="50" charset="-128"/>
                <a:ea typeface="メイリオ" panose="020B0604030504040204" pitchFamily="50" charset="-128"/>
              </a:rPr>
              <a:t>枚目と</a:t>
            </a:r>
            <a:r>
              <a:rPr lang="en-US" altLang="ja-JP" dirty="0">
                <a:solidFill>
                  <a:srgbClr val="FF0000"/>
                </a:solidFill>
                <a:latin typeface="メイリオ" panose="020B0604030504040204" pitchFamily="50" charset="-128"/>
                <a:ea typeface="メイリオ" panose="020B0604030504040204" pitchFamily="50" charset="-128"/>
              </a:rPr>
              <a:t>2</a:t>
            </a:r>
            <a:r>
              <a:rPr lang="ja-JP" altLang="en-US" dirty="0">
                <a:solidFill>
                  <a:srgbClr val="FF0000"/>
                </a:solidFill>
                <a:latin typeface="メイリオ" panose="020B0604030504040204" pitchFamily="50" charset="-128"/>
                <a:ea typeface="メイリオ" panose="020B0604030504040204" pitchFamily="50" charset="-128"/>
              </a:rPr>
              <a:t>枚目のスライドは、発表スライドの統一を図るため、</a:t>
            </a:r>
            <a:r>
              <a:rPr lang="en-US" altLang="ja-JP" dirty="0">
                <a:solidFill>
                  <a:srgbClr val="FF0000"/>
                </a:solidFill>
                <a:latin typeface="メイリオ" panose="020B0604030504040204" pitchFamily="50" charset="-128"/>
                <a:ea typeface="メイリオ" panose="020B0604030504040204" pitchFamily="50" charset="-128"/>
              </a:rPr>
              <a:t>1</a:t>
            </a:r>
            <a:r>
              <a:rPr lang="ja-JP" altLang="en-US" dirty="0">
                <a:solidFill>
                  <a:srgbClr val="FF0000"/>
                </a:solidFill>
                <a:latin typeface="メイリオ" panose="020B0604030504040204" pitchFamily="50" charset="-128"/>
                <a:ea typeface="メイリオ" panose="020B0604030504040204" pitchFamily="50" charset="-128"/>
              </a:rPr>
              <a:t>デザインのみとしております。</a:t>
            </a:r>
            <a:endParaRPr kumimoji="1" lang="en-US" altLang="ja-JP" dirty="0">
              <a:solidFill>
                <a:srgbClr val="FF0000"/>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CB3F119-0096-97CE-CD09-A6F3DBD1E88C}"/>
              </a:ext>
            </a:extLst>
          </p:cNvPr>
          <p:cNvSpPr txBox="1"/>
          <p:nvPr/>
        </p:nvSpPr>
        <p:spPr>
          <a:xfrm>
            <a:off x="1459341" y="3178431"/>
            <a:ext cx="9273309" cy="1844736"/>
          </a:xfrm>
          <a:prstGeom prst="rect">
            <a:avLst/>
          </a:prstGeom>
          <a:noFill/>
        </p:spPr>
        <p:txBody>
          <a:bodyPr wrap="square" rtlCol="0">
            <a:spAutoFit/>
          </a:bodyPr>
          <a:lstStyle/>
          <a:p>
            <a:pPr marL="1162050" indent="-1162050">
              <a:lnSpc>
                <a:spcPts val="3500"/>
              </a:lnSpc>
              <a:tabLst>
                <a:tab pos="1438275" algn="l"/>
              </a:tabLst>
            </a:pPr>
            <a:r>
              <a:rPr lang="en-US" altLang="ja-JP" b="1" dirty="0">
                <a:latin typeface="メイリオ" panose="020B0604030504040204" pitchFamily="50" charset="-128"/>
                <a:ea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rPr>
              <a:t>枚目</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：発表用スライドの</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ページ目に使用いただくスライドです。</a:t>
            </a:r>
            <a:endParaRPr lang="en-US" altLang="ja-JP" dirty="0">
              <a:latin typeface="メイリオ" panose="020B0604030504040204" pitchFamily="50" charset="-128"/>
              <a:ea typeface="メイリオ" panose="020B0604030504040204" pitchFamily="50" charset="-128"/>
            </a:endParaRPr>
          </a:p>
          <a:p>
            <a:pPr marL="1162050" indent="-1162050">
              <a:lnSpc>
                <a:spcPts val="3500"/>
              </a:lnSpc>
              <a:tabLst>
                <a:tab pos="1438275" algn="l"/>
              </a:tabLst>
            </a:pPr>
            <a:r>
              <a:rPr kumimoji="1" lang="en-US" altLang="ja-JP" b="1" dirty="0">
                <a:latin typeface="メイリオ" panose="020B0604030504040204" pitchFamily="50" charset="-128"/>
                <a:ea typeface="メイリオ" panose="020B0604030504040204" pitchFamily="50" charset="-128"/>
              </a:rPr>
              <a:t>2</a:t>
            </a:r>
            <a:r>
              <a:rPr kumimoji="1" lang="ja-JP" altLang="en-US" b="1" dirty="0">
                <a:latin typeface="メイリオ" panose="020B0604030504040204" pitchFamily="50" charset="-128"/>
                <a:ea typeface="メイリオ" panose="020B0604030504040204" pitchFamily="50" charset="-128"/>
              </a:rPr>
              <a:t>枚目</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：発表用スライドの</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ページ目に</a:t>
            </a:r>
            <a:r>
              <a:rPr kumimoji="1" lang="en-US" altLang="ja-JP" dirty="0">
                <a:latin typeface="メイリオ" panose="020B0604030504040204" pitchFamily="50" charset="-128"/>
                <a:ea typeface="メイリオ" panose="020B0604030504040204" pitchFamily="50" charset="-128"/>
              </a:rPr>
              <a:t>COI</a:t>
            </a:r>
            <a:r>
              <a:rPr kumimoji="1" lang="ja-JP" altLang="en-US" dirty="0">
                <a:latin typeface="メイリオ" panose="020B0604030504040204" pitchFamily="50" charset="-128"/>
                <a:ea typeface="メイリオ" panose="020B0604030504040204" pitchFamily="50" charset="-128"/>
              </a:rPr>
              <a:t>開示用に使用いただくスライドです。</a:t>
            </a:r>
            <a:endParaRPr kumimoji="1" lang="en-US" altLang="ja-JP" dirty="0">
              <a:latin typeface="メイリオ" panose="020B0604030504040204" pitchFamily="50" charset="-128"/>
              <a:ea typeface="メイリオ" panose="020B0604030504040204" pitchFamily="50" charset="-128"/>
            </a:endParaRPr>
          </a:p>
          <a:p>
            <a:pPr marL="1162050" indent="-1162050">
              <a:lnSpc>
                <a:spcPts val="3500"/>
              </a:lnSpc>
              <a:tabLst>
                <a:tab pos="1438275" algn="l"/>
              </a:tabLst>
            </a:pPr>
            <a:r>
              <a:rPr lang="en-US" altLang="ja-JP" b="1" dirty="0">
                <a:latin typeface="メイリオ" panose="020B0604030504040204" pitchFamily="50" charset="-128"/>
                <a:ea typeface="メイリオ" panose="020B0604030504040204" pitchFamily="50" charset="-128"/>
              </a:rPr>
              <a:t>3</a:t>
            </a:r>
            <a:r>
              <a:rPr lang="ja-JP" altLang="en-US" b="1" dirty="0">
                <a:latin typeface="メイリオ" panose="020B0604030504040204" pitchFamily="50" charset="-128"/>
                <a:ea typeface="メイリオ" panose="020B0604030504040204" pitchFamily="50" charset="-128"/>
              </a:rPr>
              <a:t>枚目以降</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：発表内容を掲載いただくスライドです。</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複数デザインがございますので、お好きなものをご使用ください。</a:t>
            </a:r>
            <a:endParaRPr kumimoji="1" lang="ja-JP" altLang="en-US"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011FDCDA-EA37-0A1E-1D9F-CC592E5DF680}"/>
              </a:ext>
            </a:extLst>
          </p:cNvPr>
          <p:cNvSpPr txBox="1"/>
          <p:nvPr/>
        </p:nvSpPr>
        <p:spPr>
          <a:xfrm>
            <a:off x="1223959" y="5610332"/>
            <a:ext cx="9744075" cy="646331"/>
          </a:xfrm>
          <a:prstGeom prst="rect">
            <a:avLst/>
          </a:prstGeom>
          <a:noFill/>
        </p:spPr>
        <p:txBody>
          <a:bodyPr wrap="square" rtlCol="0">
            <a:spAutoFit/>
          </a:bodyPr>
          <a:lstStyle/>
          <a:p>
            <a:r>
              <a:rPr kumimoji="1" lang="en-US" altLang="ja-JP" dirty="0">
                <a:solidFill>
                  <a:srgbClr val="FF0000"/>
                </a:solidFill>
                <a:latin typeface="メイリオ" panose="020B0604030504040204" pitchFamily="50" charset="-128"/>
                <a:ea typeface="メイリオ" panose="020B0604030504040204" pitchFamily="50" charset="-128"/>
              </a:rPr>
              <a:t>※</a:t>
            </a:r>
            <a:r>
              <a:rPr kumimoji="1" lang="ja-JP" altLang="en-US" dirty="0">
                <a:solidFill>
                  <a:srgbClr val="FF0000"/>
                </a:solidFill>
                <a:latin typeface="メイリオ" panose="020B0604030504040204" pitchFamily="50" charset="-128"/>
                <a:ea typeface="メイリオ" panose="020B0604030504040204" pitchFamily="50" charset="-128"/>
              </a:rPr>
              <a:t>このスライドは、スライドテンプレートの使用方法についてご説明することが目的です。</a:t>
            </a:r>
            <a:endParaRPr kumimoji="1" lang="en-US" altLang="ja-JP" dirty="0">
              <a:solidFill>
                <a:srgbClr val="FF0000"/>
              </a:solidFill>
              <a:latin typeface="メイリオ" panose="020B0604030504040204" pitchFamily="50" charset="-128"/>
              <a:ea typeface="メイリオ" panose="020B0604030504040204" pitchFamily="50" charset="-128"/>
            </a:endParaRPr>
          </a:p>
          <a:p>
            <a:r>
              <a:rPr lang="ja-JP" altLang="en-US" dirty="0">
                <a:solidFill>
                  <a:srgbClr val="FF0000"/>
                </a:solidFill>
                <a:latin typeface="メイリオ" panose="020B0604030504040204" pitchFamily="50" charset="-128"/>
                <a:ea typeface="メイリオ" panose="020B0604030504040204" pitchFamily="50" charset="-128"/>
              </a:rPr>
              <a:t>　発表時にはこのスライドを削除いただきますようお願い申しあげます。</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47878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A530F-1F11-723E-F685-71361DC6E86E}"/>
            </a:ext>
          </a:extLst>
        </p:cNvPr>
        <p:cNvGrpSpPr/>
        <p:nvPr/>
      </p:nvGrpSpPr>
      <p:grpSpPr>
        <a:xfrm>
          <a:off x="0" y="0"/>
          <a:ext cx="0" cy="0"/>
          <a:chOff x="0" y="0"/>
          <a:chExt cx="0" cy="0"/>
        </a:xfrm>
      </p:grpSpPr>
    </p:spTree>
    <p:extLst>
      <p:ext uri="{BB962C8B-B14F-4D97-AF65-F5344CB8AC3E}">
        <p14:creationId xmlns:p14="http://schemas.microsoft.com/office/powerpoint/2010/main" val="1744979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A27C6-85BE-8357-42BB-357EAB0736C3}"/>
            </a:ext>
          </a:extLst>
        </p:cNvPr>
        <p:cNvGrpSpPr/>
        <p:nvPr/>
      </p:nvGrpSpPr>
      <p:grpSpPr>
        <a:xfrm>
          <a:off x="0" y="0"/>
          <a:ext cx="0" cy="0"/>
          <a:chOff x="0" y="0"/>
          <a:chExt cx="0" cy="0"/>
        </a:xfrm>
      </p:grpSpPr>
    </p:spTree>
    <p:extLst>
      <p:ext uri="{BB962C8B-B14F-4D97-AF65-F5344CB8AC3E}">
        <p14:creationId xmlns:p14="http://schemas.microsoft.com/office/powerpoint/2010/main" val="3720125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FAA79-0056-6733-4C09-4266AC661D38}"/>
            </a:ext>
          </a:extLst>
        </p:cNvPr>
        <p:cNvGrpSpPr/>
        <p:nvPr/>
      </p:nvGrpSpPr>
      <p:grpSpPr>
        <a:xfrm>
          <a:off x="0" y="0"/>
          <a:ext cx="0" cy="0"/>
          <a:chOff x="0" y="0"/>
          <a:chExt cx="0" cy="0"/>
        </a:xfrm>
      </p:grpSpPr>
    </p:spTree>
    <p:extLst>
      <p:ext uri="{BB962C8B-B14F-4D97-AF65-F5344CB8AC3E}">
        <p14:creationId xmlns:p14="http://schemas.microsoft.com/office/powerpoint/2010/main" val="204283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C86B39A6-4B6C-3C27-886B-73F84A9B36CD}"/>
              </a:ext>
            </a:extLst>
          </p:cNvPr>
          <p:cNvSpPr>
            <a:spLocks noGrp="1"/>
          </p:cNvSpPr>
          <p:nvPr>
            <p:ph type="body" sz="half" idx="2"/>
          </p:nvPr>
        </p:nvSpPr>
        <p:spPr/>
        <p:txBody>
          <a:bodyPr/>
          <a:lstStyle/>
          <a:p>
            <a:endParaRPr lang="ja-JP" altLang="en-US"/>
          </a:p>
        </p:txBody>
      </p:sp>
      <p:sp>
        <p:nvSpPr>
          <p:cNvPr id="11" name="テキスト プレースホルダー 10">
            <a:extLst>
              <a:ext uri="{FF2B5EF4-FFF2-40B4-BE49-F238E27FC236}">
                <a16:creationId xmlns:a16="http://schemas.microsoft.com/office/drawing/2014/main" id="{E3DBE61A-6AC3-4D51-7603-0D27A575511E}"/>
              </a:ext>
            </a:extLst>
          </p:cNvPr>
          <p:cNvSpPr>
            <a:spLocks noGrp="1"/>
          </p:cNvSpPr>
          <p:nvPr>
            <p:ph type="body" sz="half" idx="10"/>
          </p:nvPr>
        </p:nvSpPr>
        <p:spPr/>
        <p:txBody>
          <a:bodyPr/>
          <a:lstStyle/>
          <a:p>
            <a:endParaRPr lang="ja-JP" altLang="en-US"/>
          </a:p>
        </p:txBody>
      </p:sp>
      <p:sp>
        <p:nvSpPr>
          <p:cNvPr id="12" name="テキスト プレースホルダー 11">
            <a:extLst>
              <a:ext uri="{FF2B5EF4-FFF2-40B4-BE49-F238E27FC236}">
                <a16:creationId xmlns:a16="http://schemas.microsoft.com/office/drawing/2014/main" id="{D1646BEC-9308-3EBA-84E9-D9B880F41C31}"/>
              </a:ext>
            </a:extLst>
          </p:cNvPr>
          <p:cNvSpPr>
            <a:spLocks noGrp="1"/>
          </p:cNvSpPr>
          <p:nvPr>
            <p:ph type="body" sz="half" idx="11"/>
          </p:nvPr>
        </p:nvSpPr>
        <p:spPr/>
        <p:txBody>
          <a:bodyPr/>
          <a:lstStyle/>
          <a:p>
            <a:endParaRPr lang="ja-JP" altLang="en-US"/>
          </a:p>
        </p:txBody>
      </p:sp>
      <p:sp>
        <p:nvSpPr>
          <p:cNvPr id="13" name="テキスト プレースホルダー 12">
            <a:extLst>
              <a:ext uri="{FF2B5EF4-FFF2-40B4-BE49-F238E27FC236}">
                <a16:creationId xmlns:a16="http://schemas.microsoft.com/office/drawing/2014/main" id="{A4DADFA1-B20F-F2F5-FD42-A01E3D9618C0}"/>
              </a:ext>
            </a:extLst>
          </p:cNvPr>
          <p:cNvSpPr>
            <a:spLocks noGrp="1"/>
          </p:cNvSpPr>
          <p:nvPr>
            <p:ph type="body" sz="half" idx="12"/>
          </p:nvPr>
        </p:nvSpPr>
        <p:spPr/>
        <p:txBody>
          <a:bodyPr/>
          <a:lstStyle/>
          <a:p>
            <a:endParaRPr lang="ja-JP" altLang="en-US"/>
          </a:p>
        </p:txBody>
      </p:sp>
    </p:spTree>
    <p:extLst>
      <p:ext uri="{BB962C8B-B14F-4D97-AF65-F5344CB8AC3E}">
        <p14:creationId xmlns:p14="http://schemas.microsoft.com/office/powerpoint/2010/main" val="275578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F52F1-F8A9-4D27-BE42-77872891C869}"/>
            </a:ext>
          </a:extLst>
        </p:cNvPr>
        <p:cNvGrpSpPr/>
        <p:nvPr/>
      </p:nvGrpSpPr>
      <p:grpSpPr>
        <a:xfrm>
          <a:off x="0" y="0"/>
          <a:ext cx="0" cy="0"/>
          <a:chOff x="0" y="0"/>
          <a:chExt cx="0" cy="0"/>
        </a:xfrm>
      </p:grpSpPr>
      <p:graphicFrame>
        <p:nvGraphicFramePr>
          <p:cNvPr id="13" name="コンテンツ プレースホルダ 12">
            <a:extLst>
              <a:ext uri="{FF2B5EF4-FFF2-40B4-BE49-F238E27FC236}">
                <a16:creationId xmlns:a16="http://schemas.microsoft.com/office/drawing/2014/main" id="{E834DE1C-73E1-CCB7-3FF0-BE5878799C53}"/>
              </a:ext>
            </a:extLst>
          </p:cNvPr>
          <p:cNvGraphicFramePr>
            <a:graphicFrameLocks/>
          </p:cNvGraphicFramePr>
          <p:nvPr>
            <p:extLst>
              <p:ext uri="{D42A27DB-BD31-4B8C-83A1-F6EECF244321}">
                <p14:modId xmlns:p14="http://schemas.microsoft.com/office/powerpoint/2010/main" val="2248386419"/>
              </p:ext>
            </p:extLst>
          </p:nvPr>
        </p:nvGraphicFramePr>
        <p:xfrm>
          <a:off x="492247" y="1886674"/>
          <a:ext cx="11207507" cy="4353269"/>
        </p:xfrm>
        <a:graphic>
          <a:graphicData uri="http://schemas.openxmlformats.org/drawingml/2006/table">
            <a:tbl>
              <a:tblPr firstRow="1" bandRow="1">
                <a:tableStyleId>{5C22544A-7EE6-4342-B048-85BDC9FD1C3A}</a:tableStyleId>
              </a:tblPr>
              <a:tblGrid>
                <a:gridCol w="1965579">
                  <a:extLst>
                    <a:ext uri="{9D8B030D-6E8A-4147-A177-3AD203B41FA5}">
                      <a16:colId xmlns:a16="http://schemas.microsoft.com/office/drawing/2014/main" val="20000"/>
                    </a:ext>
                  </a:extLst>
                </a:gridCol>
                <a:gridCol w="2944170">
                  <a:extLst>
                    <a:ext uri="{9D8B030D-6E8A-4147-A177-3AD203B41FA5}">
                      <a16:colId xmlns:a16="http://schemas.microsoft.com/office/drawing/2014/main" val="20001"/>
                    </a:ext>
                  </a:extLst>
                </a:gridCol>
                <a:gridCol w="490695">
                  <a:extLst>
                    <a:ext uri="{9D8B030D-6E8A-4147-A177-3AD203B41FA5}">
                      <a16:colId xmlns:a16="http://schemas.microsoft.com/office/drawing/2014/main" val="20002"/>
                    </a:ext>
                  </a:extLst>
                </a:gridCol>
                <a:gridCol w="408912">
                  <a:extLst>
                    <a:ext uri="{9D8B030D-6E8A-4147-A177-3AD203B41FA5}">
                      <a16:colId xmlns:a16="http://schemas.microsoft.com/office/drawing/2014/main" val="20003"/>
                    </a:ext>
                  </a:extLst>
                </a:gridCol>
                <a:gridCol w="1799215">
                  <a:extLst>
                    <a:ext uri="{9D8B030D-6E8A-4147-A177-3AD203B41FA5}">
                      <a16:colId xmlns:a16="http://schemas.microsoft.com/office/drawing/2014/main" val="20004"/>
                    </a:ext>
                  </a:extLst>
                </a:gridCol>
                <a:gridCol w="3598936">
                  <a:extLst>
                    <a:ext uri="{9D8B030D-6E8A-4147-A177-3AD203B41FA5}">
                      <a16:colId xmlns:a16="http://schemas.microsoft.com/office/drawing/2014/main" val="20005"/>
                    </a:ext>
                  </a:extLst>
                </a:gridCol>
              </a:tblGrid>
              <a:tr h="415867">
                <a:tc>
                  <a:txBody>
                    <a:bodyPr/>
                    <a:lstStyle/>
                    <a:p>
                      <a:pPr algn="l">
                        <a:lnSpc>
                          <a:spcPts val="1200"/>
                        </a:lnSpc>
                      </a:pPr>
                      <a:r>
                        <a:rPr kumimoji="1" lang="en-US" altLang="ja-JP" sz="1400" dirty="0">
                          <a:latin typeface="Arial Narrow" panose="020B0606020202030204" pitchFamily="34" charset="0"/>
                          <a:ea typeface="+mn-ea"/>
                        </a:rPr>
                        <a:t>Name of </a:t>
                      </a:r>
                      <a:r>
                        <a:rPr kumimoji="1" lang="ja-JP" altLang="en-US" sz="1400" baseline="0" dirty="0">
                          <a:latin typeface="Arial Narrow" panose="020B0606020202030204" pitchFamily="34" charset="0"/>
                          <a:ea typeface="+mn-ea"/>
                        </a:rPr>
                        <a:t> </a:t>
                      </a:r>
                      <a:r>
                        <a:rPr kumimoji="1" lang="en-US" altLang="ja-JP" sz="1400" baseline="0" dirty="0">
                          <a:latin typeface="Arial Narrow" panose="020B0606020202030204" pitchFamily="34" charset="0"/>
                          <a:ea typeface="+mn-ea"/>
                        </a:rPr>
                        <a:t>chairs</a:t>
                      </a:r>
                    </a:p>
                  </a:txBody>
                  <a:tcPr marL="87564" marR="87564" marT="43672" marB="43672" anchor="ctr">
                    <a:solidFill>
                      <a:srgbClr val="663300"/>
                    </a:solidFill>
                  </a:tcPr>
                </a:tc>
                <a:tc gridSpan="3">
                  <a:txBody>
                    <a:bodyPr/>
                    <a:lstStyle/>
                    <a:p>
                      <a:pPr marL="0" marR="0" indent="0" algn="l" defTabSz="914400" rtl="0" eaLnBrk="1" fontAlgn="auto" latinLnBrk="0" hangingPunct="1">
                        <a:lnSpc>
                          <a:spcPts val="1200"/>
                        </a:lnSpc>
                        <a:spcBef>
                          <a:spcPts val="0"/>
                        </a:spcBef>
                        <a:spcAft>
                          <a:spcPts val="0"/>
                        </a:spcAft>
                        <a:buClrTx/>
                        <a:buSzTx/>
                        <a:buFontTx/>
                        <a:buNone/>
                        <a:tabLst/>
                        <a:defRPr/>
                      </a:pPr>
                      <a:endParaRPr kumimoji="1" lang="ja-JP" altLang="en-US" sz="1400" dirty="0">
                        <a:latin typeface="Arial Narrow" panose="020B0606020202030204" pitchFamily="34" charset="0"/>
                      </a:endParaRPr>
                    </a:p>
                  </a:txBody>
                  <a:tcPr marL="87579" marR="87579" marT="43789" marB="43789" anchor="ctr">
                    <a:solidFill>
                      <a:srgbClr val="663300"/>
                    </a:solidFill>
                  </a:tcPr>
                </a:tc>
                <a:tc hMerge="1">
                  <a:txBody>
                    <a:bodyPr/>
                    <a:lstStyle/>
                    <a:p>
                      <a:endParaRPr kumimoji="1" lang="ja-JP" altLang="en-US" dirty="0"/>
                    </a:p>
                  </a:txBody>
                  <a:tcPr/>
                </a:tc>
                <a:tc hMerge="1">
                  <a:txBody>
                    <a:bodyPr/>
                    <a:lstStyle/>
                    <a:p>
                      <a:endParaRPr kumimoji="1" lang="ja-JP" altLang="en-US"/>
                    </a:p>
                  </a:txBody>
                  <a:tcPr/>
                </a:tc>
                <a:tc>
                  <a:txBody>
                    <a:bodyPr/>
                    <a:lstStyle/>
                    <a:p>
                      <a:pPr algn="l">
                        <a:lnSpc>
                          <a:spcPts val="1200"/>
                        </a:lnSpc>
                      </a:pPr>
                      <a:r>
                        <a:rPr kumimoji="1" lang="en-US" altLang="ja-JP" sz="1400" dirty="0">
                          <a:latin typeface="Arial Narrow" panose="020B0606020202030204" pitchFamily="34" charset="0"/>
                          <a:ea typeface="+mn-ea"/>
                        </a:rPr>
                        <a:t>Institution or company/position</a:t>
                      </a:r>
                      <a:endParaRPr kumimoji="1" lang="ja-JP" altLang="en-US" sz="1400" dirty="0">
                        <a:latin typeface="Arial Narrow" panose="020B0606020202030204" pitchFamily="34" charset="0"/>
                        <a:ea typeface="+mn-ea"/>
                      </a:endParaRPr>
                    </a:p>
                  </a:txBody>
                  <a:tcPr marL="87564" marR="87564" marT="43672" marB="43672" anchor="ctr">
                    <a:solidFill>
                      <a:srgbClr val="0000FF"/>
                    </a:solidFill>
                  </a:tcPr>
                </a:tc>
                <a:tc>
                  <a:txBody>
                    <a:bodyPr/>
                    <a:lstStyle/>
                    <a:p>
                      <a:pPr marL="0" marR="0" indent="0" algn="l" defTabSz="914400" rtl="0" eaLnBrk="1" fontAlgn="auto" latinLnBrk="0" hangingPunct="1">
                        <a:lnSpc>
                          <a:spcPts val="1200"/>
                        </a:lnSpc>
                        <a:spcBef>
                          <a:spcPts val="0"/>
                        </a:spcBef>
                        <a:spcAft>
                          <a:spcPts val="0"/>
                        </a:spcAft>
                        <a:buClrTx/>
                        <a:buSzTx/>
                        <a:buFontTx/>
                        <a:buNone/>
                        <a:tabLst/>
                        <a:defRPr/>
                      </a:pPr>
                      <a:endParaRPr kumimoji="1" lang="ja-JP" altLang="en-US" sz="1400" dirty="0">
                        <a:latin typeface="Arial Narrow" panose="020B0606020202030204" pitchFamily="34" charset="0"/>
                      </a:endParaRPr>
                    </a:p>
                  </a:txBody>
                  <a:tcPr marL="87564" marR="87564" marT="43672" marB="43672" anchor="ctr">
                    <a:solidFill>
                      <a:srgbClr val="0000FF"/>
                    </a:solidFill>
                  </a:tcPr>
                </a:tc>
                <a:extLst>
                  <a:ext uri="{0D108BD9-81ED-4DB2-BD59-A6C34878D82A}">
                    <a16:rowId xmlns:a16="http://schemas.microsoft.com/office/drawing/2014/main" val="10000"/>
                  </a:ext>
                </a:extLst>
              </a:tr>
              <a:tr h="324158">
                <a:tc gridSpan="2">
                  <a:txBody>
                    <a:bodyPr/>
                    <a:lstStyle/>
                    <a:p>
                      <a:pPr algn="l">
                        <a:lnSpc>
                          <a:spcPts val="1200"/>
                        </a:lnSpc>
                      </a:pPr>
                      <a:endParaRPr kumimoji="1" lang="ja-JP" altLang="en-US" sz="1400" dirty="0">
                        <a:latin typeface="Arial Narrow" panose="020B0606020202030204" pitchFamily="34" charset="0"/>
                        <a:ea typeface="+mn-ea"/>
                      </a:endParaRPr>
                    </a:p>
                  </a:txBody>
                  <a:tcPr marL="87579" marR="87579" marT="43789" marB="43789" anchor="ctr">
                    <a:solidFill>
                      <a:srgbClr val="CCFFFF"/>
                    </a:solidFill>
                  </a:tcPr>
                </a:tc>
                <a:tc hMerge="1">
                  <a:txBody>
                    <a:bodyPr/>
                    <a:lstStyle/>
                    <a:p>
                      <a:endParaRPr kumimoji="1" lang="ja-JP" altLang="en-US"/>
                    </a:p>
                  </a:txBody>
                  <a:tcPr/>
                </a:tc>
                <a:tc>
                  <a:txBody>
                    <a:bodyPr/>
                    <a:lstStyle/>
                    <a:p>
                      <a:pPr algn="ctr">
                        <a:lnSpc>
                          <a:spcPts val="1200"/>
                        </a:lnSpc>
                      </a:pPr>
                      <a:r>
                        <a:rPr kumimoji="1" lang="en-US" altLang="ja-JP" sz="1400" b="1" dirty="0">
                          <a:latin typeface="Arial Narrow" panose="020B0606020202030204" pitchFamily="34" charset="0"/>
                          <a:ea typeface="+mn-ea"/>
                        </a:rPr>
                        <a:t>No</a:t>
                      </a:r>
                      <a:endParaRPr kumimoji="1" lang="ja-JP" altLang="en-US" sz="1400" b="1" dirty="0">
                        <a:latin typeface="Arial Narrow" panose="020B0606020202030204" pitchFamily="34" charset="0"/>
                        <a:ea typeface="+mn-ea"/>
                      </a:endParaRPr>
                    </a:p>
                  </a:txBody>
                  <a:tcPr marL="87564" marR="87564" marT="0" marB="0" anchor="ctr">
                    <a:solidFill>
                      <a:srgbClr val="CCFFFF"/>
                    </a:solidFill>
                  </a:tcPr>
                </a:tc>
                <a:tc gridSpan="3">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latin typeface="Arial Narrow" panose="020B0606020202030204" pitchFamily="34" charset="0"/>
                          <a:ea typeface="+mn-ea"/>
                        </a:rPr>
                        <a:t> </a:t>
                      </a:r>
                      <a:r>
                        <a:rPr kumimoji="1" lang="en-US" altLang="ja-JP" sz="1200" b="1" dirty="0">
                          <a:latin typeface="Arial Narrow" panose="020B0606020202030204" pitchFamily="34" charset="0"/>
                          <a:ea typeface="+mn-ea"/>
                        </a:rPr>
                        <a:t>If yes, please specify the name of company, </a:t>
                      </a:r>
                      <a:r>
                        <a:rPr kumimoji="1" lang="en-US" altLang="ja-JP" sz="1200" b="1" baseline="0" dirty="0">
                          <a:latin typeface="Arial Narrow" panose="020B0606020202030204" pitchFamily="34" charset="0"/>
                          <a:ea typeface="+mn-ea"/>
                        </a:rPr>
                        <a:t>organization, your status.</a:t>
                      </a:r>
                    </a:p>
                  </a:txBody>
                  <a:tcPr marL="87579" marR="87579" marT="43789" marB="43789" anchor="ctr">
                    <a:solidFill>
                      <a:srgbClr val="CC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324834">
                <a:tc gridSpan="2">
                  <a:txBody>
                    <a:bodyPr/>
                    <a:lstStyle/>
                    <a:p>
                      <a:pPr algn="l">
                        <a:lnSpc>
                          <a:spcPts val="1200"/>
                        </a:lnSpc>
                      </a:pPr>
                      <a:r>
                        <a:rPr lang="en-US" altLang="ja-JP" sz="1400" kern="1200" dirty="0">
                          <a:latin typeface="Arial Narrow" panose="020B0606020202030204" pitchFamily="34" charset="0"/>
                          <a:ea typeface="+mn-ea"/>
                        </a:rPr>
                        <a:t>employee or adviser of company and/or profit-making</a:t>
                      </a:r>
                      <a:r>
                        <a:rPr lang="en-US" altLang="ja-JP" sz="1400" kern="1200" baseline="0" dirty="0">
                          <a:latin typeface="Arial Narrow" panose="020B0606020202030204" pitchFamily="34" charset="0"/>
                          <a:ea typeface="+mn-ea"/>
                        </a:rPr>
                        <a:t> organization</a:t>
                      </a:r>
                      <a:endParaRPr kumimoji="1" lang="ja-JP" altLang="en-US" sz="1400" dirty="0">
                        <a:latin typeface="Arial Narrow" panose="020B0606020202030204" pitchFamily="34" charset="0"/>
                        <a:ea typeface="+mn-ea"/>
                      </a:endParaRPr>
                    </a:p>
                  </a:txBody>
                  <a:tcPr marL="87579" marR="87579" marT="43789" marB="43789" anchor="ctr">
                    <a:solidFill>
                      <a:schemeClr val="bg2"/>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chemeClr val="bg2"/>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chemeClr val="bg2"/>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324834">
                <a:tc gridSpan="2">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lang="en-US" altLang="ja-JP" sz="1400" kern="1200" dirty="0">
                          <a:latin typeface="Arial Narrow" panose="020B0606020202030204" pitchFamily="34" charset="0"/>
                          <a:ea typeface="+mn-ea"/>
                        </a:rPr>
                        <a:t>profit of stock</a:t>
                      </a:r>
                      <a:endParaRPr kumimoji="1" lang="ja-JP" altLang="en-US" sz="1400" dirty="0">
                        <a:latin typeface="Arial Narrow" panose="020B0606020202030204" pitchFamily="34" charset="0"/>
                        <a:ea typeface="+mn-ea"/>
                      </a:endParaRPr>
                    </a:p>
                  </a:txBody>
                  <a:tcPr marL="87579" marR="87579" marT="43789" marB="43789" anchor="ctr">
                    <a:solidFill>
                      <a:srgbClr val="CCFFFF"/>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rgbClr val="CCFFFF"/>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rgbClr val="CC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324834">
                <a:tc gridSpan="2">
                  <a:txBody>
                    <a:bodyPr/>
                    <a:lstStyle/>
                    <a:p>
                      <a:pPr algn="l">
                        <a:lnSpc>
                          <a:spcPts val="1200"/>
                        </a:lnSpc>
                      </a:pPr>
                      <a:r>
                        <a:rPr kumimoji="1" lang="en-US" altLang="ja-JP" sz="1400" dirty="0">
                          <a:latin typeface="Arial Narrow" panose="020B0606020202030204" pitchFamily="34" charset="0"/>
                          <a:ea typeface="+mn-ea"/>
                        </a:rPr>
                        <a:t>patent  fee</a:t>
                      </a:r>
                      <a:endParaRPr kumimoji="1" lang="ja-JP" altLang="en-US" sz="1400" dirty="0">
                        <a:latin typeface="Arial Narrow" panose="020B0606020202030204" pitchFamily="34" charset="0"/>
                        <a:ea typeface="+mn-ea"/>
                      </a:endParaRPr>
                    </a:p>
                  </a:txBody>
                  <a:tcPr marL="87579" marR="87579" marT="43789" marB="43789" anchor="ctr">
                    <a:solidFill>
                      <a:schemeClr val="bg2"/>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chemeClr val="bg2"/>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chemeClr val="bg2"/>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324158">
                <a:tc gridSpan="2">
                  <a:txBody>
                    <a:bodyPr/>
                    <a:lstStyle/>
                    <a:p>
                      <a:pPr algn="l">
                        <a:lnSpc>
                          <a:spcPts val="1200"/>
                        </a:lnSpc>
                      </a:pPr>
                      <a:r>
                        <a:rPr lang="en-US" altLang="ja-JP" sz="1400" kern="1200" dirty="0">
                          <a:latin typeface="Arial Narrow" panose="020B0606020202030204" pitchFamily="34" charset="0"/>
                          <a:ea typeface="+mn-ea"/>
                        </a:rPr>
                        <a:t>lecturer fee</a:t>
                      </a:r>
                      <a:endParaRPr kumimoji="1" lang="ja-JP" altLang="en-US" sz="1400" dirty="0">
                        <a:latin typeface="Arial Narrow" panose="020B0606020202030204" pitchFamily="34" charset="0"/>
                        <a:ea typeface="+mn-ea"/>
                      </a:endParaRPr>
                    </a:p>
                  </a:txBody>
                  <a:tcPr marL="87579" marR="87579" marT="43789" marB="43789" anchor="ctr">
                    <a:solidFill>
                      <a:srgbClr val="CCFFFF"/>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rgbClr val="CCFFFF"/>
                    </a:solidFill>
                  </a:tcPr>
                </a:tc>
                <a:tc gridSpan="3">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kumimoji="1" lang="ja-JP" altLang="en-US" sz="1800" dirty="0">
                          <a:latin typeface="Arial Narrow" panose="020B0606020202030204" pitchFamily="34" charset="0"/>
                        </a:rPr>
                        <a:t>　</a:t>
                      </a:r>
                    </a:p>
                  </a:txBody>
                  <a:tcPr marL="87579" marR="87579" marT="43789" marB="43789" anchor="ctr">
                    <a:solidFill>
                      <a:srgbClr val="CC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324834">
                <a:tc gridSpan="2">
                  <a:txBody>
                    <a:bodyPr/>
                    <a:lstStyle/>
                    <a:p>
                      <a:pPr algn="l">
                        <a:lnSpc>
                          <a:spcPts val="1200"/>
                        </a:lnSpc>
                      </a:pPr>
                      <a:r>
                        <a:rPr lang="en-US" altLang="ja-JP" sz="1400" kern="1200" dirty="0">
                          <a:latin typeface="Arial Narrow" panose="020B0606020202030204" pitchFamily="34" charset="0"/>
                          <a:ea typeface="+mn-ea"/>
                        </a:rPr>
                        <a:t>manuscript fee</a:t>
                      </a:r>
                      <a:endParaRPr kumimoji="1" lang="ja-JP" altLang="en-US" sz="1400" dirty="0">
                        <a:latin typeface="Arial Narrow" panose="020B0606020202030204" pitchFamily="34" charset="0"/>
                        <a:ea typeface="+mn-ea"/>
                      </a:endParaRPr>
                    </a:p>
                  </a:txBody>
                  <a:tcPr marL="87579" marR="87579" marT="43789" marB="43789" anchor="ctr">
                    <a:solidFill>
                      <a:schemeClr val="bg2"/>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chemeClr val="bg2"/>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chemeClr val="bg2"/>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6"/>
                  </a:ext>
                </a:extLst>
              </a:tr>
              <a:tr h="324834">
                <a:tc gridSpan="2">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400" kern="1200" dirty="0">
                          <a:latin typeface="Arial Narrow" panose="020B0606020202030204" pitchFamily="34" charset="0"/>
                          <a:ea typeface="+mn-ea"/>
                        </a:rPr>
                        <a:t>research expenses </a:t>
                      </a:r>
                      <a:r>
                        <a:rPr kumimoji="1" lang="en-US" altLang="ja-JP" sz="1400" dirty="0">
                          <a:latin typeface="Arial Narrow" panose="020B0606020202030204" pitchFamily="34" charset="0"/>
                          <a:ea typeface="+mn-ea"/>
                        </a:rPr>
                        <a:t>from company</a:t>
                      </a:r>
                      <a:endParaRPr kumimoji="1" lang="ja-JP" altLang="en-US" sz="1400" dirty="0">
                        <a:latin typeface="Arial Narrow" panose="020B0606020202030204" pitchFamily="34" charset="0"/>
                        <a:ea typeface="+mn-ea"/>
                      </a:endParaRPr>
                    </a:p>
                  </a:txBody>
                  <a:tcPr marL="87579" marR="87579" marT="43789" marB="43789" anchor="ctr">
                    <a:solidFill>
                      <a:srgbClr val="CCFFFF"/>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rgbClr val="CCFFFF"/>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rgbClr val="CC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324834">
                <a:tc gridSpan="2">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kumimoji="1" lang="en-US" altLang="ja-JP" sz="1400" dirty="0">
                          <a:latin typeface="Arial Narrow" panose="020B0606020202030204" pitchFamily="34" charset="0"/>
                          <a:ea typeface="+mn-ea"/>
                        </a:rPr>
                        <a:t>contributions or endowed chair </a:t>
                      </a:r>
                      <a:endParaRPr kumimoji="1" lang="ja-JP" altLang="en-US" sz="1400" dirty="0">
                        <a:latin typeface="Arial Narrow" panose="020B0606020202030204" pitchFamily="34" charset="0"/>
                        <a:ea typeface="+mn-ea"/>
                      </a:endParaRPr>
                    </a:p>
                  </a:txBody>
                  <a:tcPr marL="87579" marR="87579" marT="43789" marB="43789" anchor="ctr">
                    <a:solidFill>
                      <a:schemeClr val="bg2"/>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chemeClr val="bg2"/>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chemeClr val="bg2"/>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324834">
                <a:tc gridSpan="2">
                  <a:txBody>
                    <a:bodyPr/>
                    <a:lstStyle/>
                    <a:p>
                      <a:pPr algn="l">
                        <a:lnSpc>
                          <a:spcPts val="1200"/>
                        </a:lnSpc>
                      </a:pPr>
                      <a:r>
                        <a:rPr lang="en-US" altLang="ja-JP" sz="1400" kern="1200" dirty="0">
                          <a:latin typeface="Arial Narrow" panose="020B0606020202030204" pitchFamily="34" charset="0"/>
                          <a:ea typeface="+mn-ea"/>
                        </a:rPr>
                        <a:t>fees</a:t>
                      </a:r>
                      <a:r>
                        <a:rPr lang="en-US" altLang="ja-JP" sz="1400" kern="1200" baseline="0" dirty="0">
                          <a:latin typeface="Arial Narrow" panose="020B0606020202030204" pitchFamily="34" charset="0"/>
                          <a:ea typeface="+mn-ea"/>
                        </a:rPr>
                        <a:t> of testimony, </a:t>
                      </a:r>
                      <a:r>
                        <a:rPr lang="ja-JP" altLang="en-US" sz="1400" kern="1200" baseline="0" dirty="0">
                          <a:latin typeface="Arial Narrow" panose="020B0606020202030204" pitchFamily="34" charset="0"/>
                          <a:ea typeface="+mn-ea"/>
                        </a:rPr>
                        <a:t> </a:t>
                      </a:r>
                      <a:r>
                        <a:rPr lang="en-US" altLang="ja-JP" sz="1400" kern="1200" baseline="0" dirty="0">
                          <a:latin typeface="Arial Narrow" panose="020B0606020202030204" pitchFamily="34" charset="0"/>
                          <a:ea typeface="+mn-ea"/>
                        </a:rPr>
                        <a:t>judgment, comment,  etc.</a:t>
                      </a:r>
                      <a:endParaRPr kumimoji="1" lang="ja-JP" altLang="en-US" sz="1400" dirty="0">
                        <a:latin typeface="Arial Narrow" panose="020B0606020202030204" pitchFamily="34" charset="0"/>
                        <a:ea typeface="+mn-ea"/>
                      </a:endParaRPr>
                    </a:p>
                  </a:txBody>
                  <a:tcPr marL="87579" marR="87579" marT="43789" marB="43789" anchor="ctr">
                    <a:solidFill>
                      <a:srgbClr val="CCFFFF"/>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rgbClr val="CCFFFF"/>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rgbClr val="CC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324834">
                <a:tc gridSpan="2">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400" kern="1200" dirty="0">
                          <a:latin typeface="Arial Narrow" panose="020B0606020202030204" pitchFamily="34" charset="0"/>
                          <a:ea typeface="+mn-ea"/>
                        </a:rPr>
                        <a:t>presents</a:t>
                      </a:r>
                      <a:r>
                        <a:rPr kumimoji="1" lang="en-US" altLang="ja-JP" sz="1400" kern="1200" baseline="0" dirty="0">
                          <a:latin typeface="Arial Narrow" panose="020B0606020202030204" pitchFamily="34" charset="0"/>
                          <a:ea typeface="+mn-ea"/>
                        </a:rPr>
                        <a:t> or other payment</a:t>
                      </a:r>
                      <a:endParaRPr kumimoji="1" lang="ja-JP" altLang="en-US" sz="1400" dirty="0">
                        <a:latin typeface="Arial Narrow" panose="020B0606020202030204" pitchFamily="34" charset="0"/>
                        <a:ea typeface="+mn-ea"/>
                      </a:endParaRPr>
                    </a:p>
                  </a:txBody>
                  <a:tcPr marL="87579" marR="87579" marT="43789" marB="43789" anchor="ctr">
                    <a:solidFill>
                      <a:schemeClr val="bg2"/>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chemeClr val="bg2"/>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chemeClr val="bg2"/>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353560">
                <a:tc gridSpan="2">
                  <a:txBody>
                    <a:bodyPr/>
                    <a:lstStyle/>
                    <a:p>
                      <a:pPr algn="l">
                        <a:lnSpc>
                          <a:spcPts val="1200"/>
                        </a:lnSpc>
                      </a:pPr>
                      <a:r>
                        <a:rPr kumimoji="1" lang="en-US" altLang="ja-JP" sz="1400" dirty="0">
                          <a:latin typeface="Arial Narrow" panose="020B0606020202030204" pitchFamily="34" charset="0"/>
                          <a:ea typeface="+mn-ea"/>
                        </a:rPr>
                        <a:t>representative of organization for clinical study receiving research</a:t>
                      </a:r>
                      <a:r>
                        <a:rPr kumimoji="1" lang="ja-JP" altLang="en-US" sz="1400" baseline="0" dirty="0">
                          <a:latin typeface="Arial Narrow" panose="020B0606020202030204" pitchFamily="34" charset="0"/>
                          <a:ea typeface="+mn-ea"/>
                        </a:rPr>
                        <a:t> </a:t>
                      </a:r>
                      <a:r>
                        <a:rPr kumimoji="1" lang="en-US" altLang="ja-JP" sz="1400" dirty="0">
                          <a:latin typeface="Arial Narrow" panose="020B0606020202030204" pitchFamily="34" charset="0"/>
                          <a:ea typeface="+mn-ea"/>
                        </a:rPr>
                        <a:t>expenses from company</a:t>
                      </a:r>
                      <a:endParaRPr kumimoji="1" lang="ja-JP" altLang="en-US" sz="1400" dirty="0">
                        <a:latin typeface="Arial Narrow" panose="020B0606020202030204" pitchFamily="34" charset="0"/>
                        <a:ea typeface="+mn-ea"/>
                      </a:endParaRPr>
                    </a:p>
                  </a:txBody>
                  <a:tcPr marL="87579" marR="87579" marT="43789" marB="43789" anchor="ctr">
                    <a:solidFill>
                      <a:srgbClr val="CCFFFF"/>
                    </a:solidFill>
                  </a:tcPr>
                </a:tc>
                <a:tc hMerge="1">
                  <a:txBody>
                    <a:bodyPr/>
                    <a:lstStyle/>
                    <a:p>
                      <a:endParaRPr kumimoji="1" lang="ja-JP" altLang="en-US"/>
                    </a:p>
                  </a:txBody>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kumimoji="1" lang="ja-JP" altLang="en-US" sz="1400" dirty="0">
                          <a:latin typeface="Arial Narrow" panose="020B0606020202030204" pitchFamily="34" charset="0"/>
                          <a:ea typeface="+mn-ea"/>
                        </a:rPr>
                        <a:t>□</a:t>
                      </a:r>
                    </a:p>
                  </a:txBody>
                  <a:tcPr marL="87564" marR="87564" marT="103439" marB="0" anchor="ctr">
                    <a:solidFill>
                      <a:srgbClr val="CCFFFF"/>
                    </a:solidFill>
                  </a:tcPr>
                </a:tc>
                <a:tc gridSpan="3">
                  <a:txBody>
                    <a:bodyPr/>
                    <a:lstStyle/>
                    <a:p>
                      <a:endParaRPr kumimoji="1" lang="ja-JP" altLang="en-US" sz="1800" dirty="0">
                        <a:latin typeface="Arial Narrow" panose="020B0606020202030204" pitchFamily="34" charset="0"/>
                      </a:endParaRPr>
                    </a:p>
                  </a:txBody>
                  <a:tcPr marL="87579" marR="87579" marT="43789" marB="43789" anchor="ctr">
                    <a:solidFill>
                      <a:srgbClr val="CC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bl>
          </a:graphicData>
        </a:graphic>
      </p:graphicFrame>
      <p:sp>
        <p:nvSpPr>
          <p:cNvPr id="20" name="タイトル 19">
            <a:extLst>
              <a:ext uri="{FF2B5EF4-FFF2-40B4-BE49-F238E27FC236}">
                <a16:creationId xmlns:a16="http://schemas.microsoft.com/office/drawing/2014/main" id="{4A0F8133-19E0-F11F-DA35-CA1B5900B2EA}"/>
              </a:ext>
            </a:extLst>
          </p:cNvPr>
          <p:cNvSpPr>
            <a:spLocks noGrp="1"/>
          </p:cNvSpPr>
          <p:nvPr>
            <p:ph type="ctrTitle"/>
          </p:nvPr>
        </p:nvSpPr>
        <p:spPr>
          <a:prstGeom prst="rect">
            <a:avLst/>
          </a:prstGeom>
        </p:spPr>
        <p:txBody>
          <a:bodyPr/>
          <a:lstStyle/>
          <a:p>
            <a:r>
              <a:rPr lang="en-US" altLang="ja-JP" dirty="0"/>
              <a:t>Conflict of Interest disclosure slide for chairs</a:t>
            </a:r>
            <a:endParaRPr lang="ja-JP" altLang="en-US" dirty="0"/>
          </a:p>
        </p:txBody>
      </p:sp>
    </p:spTree>
    <p:extLst>
      <p:ext uri="{BB962C8B-B14F-4D97-AF65-F5344CB8AC3E}">
        <p14:creationId xmlns:p14="http://schemas.microsoft.com/office/powerpoint/2010/main" val="148372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1">
            <a:extLst>
              <a:ext uri="{FF2B5EF4-FFF2-40B4-BE49-F238E27FC236}">
                <a16:creationId xmlns:a16="http://schemas.microsoft.com/office/drawing/2014/main" id="{5AC8911C-9DAD-63D4-E2D9-B17C4A9CA91E}"/>
              </a:ext>
            </a:extLst>
          </p:cNvPr>
          <p:cNvSpPr>
            <a:spLocks noGrp="1"/>
          </p:cNvSpPr>
          <p:nvPr>
            <p:ph type="subTitle" idx="2"/>
          </p:nvPr>
        </p:nvSpPr>
        <p:spPr/>
        <p:txBody>
          <a:bodyPr/>
          <a:lstStyle/>
          <a:p>
            <a:endParaRPr kumimoji="1" lang="ja-JP" altLang="en-US"/>
          </a:p>
        </p:txBody>
      </p:sp>
      <p:sp>
        <p:nvSpPr>
          <p:cNvPr id="3" name="タイトル 2">
            <a:extLst>
              <a:ext uri="{FF2B5EF4-FFF2-40B4-BE49-F238E27FC236}">
                <a16:creationId xmlns:a16="http://schemas.microsoft.com/office/drawing/2014/main" id="{CF6F4AB8-82AD-84CD-BB8E-886B8C41D8EA}"/>
              </a:ext>
            </a:extLst>
          </p:cNvPr>
          <p:cNvSpPr>
            <a:spLocks noGrp="1"/>
          </p:cNvSpPr>
          <p:nvPr>
            <p:ph type="ctrTitle"/>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41096EE9-9C9E-DD23-E603-D2F4941CF43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27115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AD220-ED4C-7EC1-56E8-AC828C644C02}"/>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19C77D7A-05D5-46D4-04AB-4BC1775B4E1D}"/>
              </a:ext>
            </a:extLst>
          </p:cNvPr>
          <p:cNvSpPr>
            <a:spLocks noGrp="1"/>
          </p:cNvSpPr>
          <p:nvPr>
            <p:ph type="subTitle" idx="2"/>
          </p:nvPr>
        </p:nvSpPr>
        <p:spPr/>
        <p:txBody>
          <a:bodyPr/>
          <a:lstStyle/>
          <a:p>
            <a:endParaRPr lang="ja-JP" altLang="en-US"/>
          </a:p>
        </p:txBody>
      </p:sp>
      <p:sp>
        <p:nvSpPr>
          <p:cNvPr id="5" name="タイトル 4">
            <a:extLst>
              <a:ext uri="{FF2B5EF4-FFF2-40B4-BE49-F238E27FC236}">
                <a16:creationId xmlns:a16="http://schemas.microsoft.com/office/drawing/2014/main" id="{816D1926-5262-DF64-F29C-111BB9CED1D4}"/>
              </a:ext>
            </a:extLst>
          </p:cNvPr>
          <p:cNvSpPr>
            <a:spLocks noGrp="1"/>
          </p:cNvSpPr>
          <p:nvPr>
            <p:ph type="ctrTitle"/>
          </p:nvPr>
        </p:nvSpPr>
        <p:spPr/>
        <p:txBody>
          <a:bodyPr/>
          <a:lstStyle/>
          <a:p>
            <a:endParaRPr lang="ja-JP" altLang="en-US"/>
          </a:p>
        </p:txBody>
      </p:sp>
      <p:sp>
        <p:nvSpPr>
          <p:cNvPr id="6" name="テキスト プレースホルダー 5">
            <a:extLst>
              <a:ext uri="{FF2B5EF4-FFF2-40B4-BE49-F238E27FC236}">
                <a16:creationId xmlns:a16="http://schemas.microsoft.com/office/drawing/2014/main" id="{70F33095-7CE5-0481-FCED-2F1CB393623B}"/>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394404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1">
            <a:extLst>
              <a:ext uri="{FF2B5EF4-FFF2-40B4-BE49-F238E27FC236}">
                <a16:creationId xmlns:a16="http://schemas.microsoft.com/office/drawing/2014/main" id="{9BAD8F4B-3C57-729E-0D37-4DB8964FE54D}"/>
              </a:ext>
            </a:extLst>
          </p:cNvPr>
          <p:cNvSpPr>
            <a:spLocks noGrp="1"/>
          </p:cNvSpPr>
          <p:nvPr>
            <p:ph type="subTitle" idx="2"/>
          </p:nvPr>
        </p:nvSpPr>
        <p:spPr/>
        <p:txBody>
          <a:bodyPr/>
          <a:lstStyle/>
          <a:p>
            <a:endParaRPr kumimoji="1" lang="ja-JP" altLang="en-US"/>
          </a:p>
        </p:txBody>
      </p:sp>
      <p:sp>
        <p:nvSpPr>
          <p:cNvPr id="3" name="タイトル 2">
            <a:extLst>
              <a:ext uri="{FF2B5EF4-FFF2-40B4-BE49-F238E27FC236}">
                <a16:creationId xmlns:a16="http://schemas.microsoft.com/office/drawing/2014/main" id="{714C2689-9971-35B8-6A30-C14EA7158E37}"/>
              </a:ext>
            </a:extLst>
          </p:cNvPr>
          <p:cNvSpPr>
            <a:spLocks noGrp="1"/>
          </p:cNvSpPr>
          <p:nvPr>
            <p:ph type="ctrTitle"/>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B638C4C6-72AD-EDB0-951F-F08C04AABBE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99938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001B329B-8643-018B-8286-24B8510E02B1}"/>
              </a:ext>
            </a:extLst>
          </p:cNvPr>
          <p:cNvSpPr>
            <a:spLocks noGrp="1"/>
          </p:cNvSpPr>
          <p:nvPr>
            <p:ph type="subTitle" idx="2"/>
          </p:nvPr>
        </p:nvSpPr>
        <p:spPr/>
        <p:txBody>
          <a:bodyPr/>
          <a:lstStyle/>
          <a:p>
            <a:endParaRPr lang="ja-JP" altLang="en-US"/>
          </a:p>
        </p:txBody>
      </p:sp>
      <p:sp>
        <p:nvSpPr>
          <p:cNvPr id="5" name="タイトル 4">
            <a:extLst>
              <a:ext uri="{FF2B5EF4-FFF2-40B4-BE49-F238E27FC236}">
                <a16:creationId xmlns:a16="http://schemas.microsoft.com/office/drawing/2014/main" id="{F9C0F2C7-6E85-F90E-BE29-F54DE2D75B8A}"/>
              </a:ext>
            </a:extLst>
          </p:cNvPr>
          <p:cNvSpPr>
            <a:spLocks noGrp="1"/>
          </p:cNvSpPr>
          <p:nvPr>
            <p:ph type="ctrTitle"/>
          </p:nvPr>
        </p:nvSpPr>
        <p:spPr/>
        <p:txBody>
          <a:bodyPr/>
          <a:lstStyle/>
          <a:p>
            <a:endParaRPr lang="ja-JP" altLang="en-US"/>
          </a:p>
        </p:txBody>
      </p:sp>
      <p:sp>
        <p:nvSpPr>
          <p:cNvPr id="6" name="テキスト プレースホルダー 5">
            <a:extLst>
              <a:ext uri="{FF2B5EF4-FFF2-40B4-BE49-F238E27FC236}">
                <a16:creationId xmlns:a16="http://schemas.microsoft.com/office/drawing/2014/main" id="{6A57522C-7BD2-3013-4CCA-489846C94815}"/>
              </a:ext>
            </a:extLst>
          </p:cNvPr>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890230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57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70FB-A030-4091-8B5A-B0F43140AA3E}"/>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8F939CF-FE66-8A37-0480-9E76FEE61CCD}"/>
              </a:ext>
            </a:extLst>
          </p:cNvPr>
          <p:cNvSpPr>
            <a:spLocks noGrp="1"/>
          </p:cNvSpPr>
          <p:nvPr>
            <p:ph type="body" sz="half" idx="10"/>
          </p:nvPr>
        </p:nvSpPr>
        <p:spPr/>
        <p:txBody>
          <a:bodyPr/>
          <a:lstStyle/>
          <a:p>
            <a:endParaRPr lang="ja-JP" altLang="en-US" dirty="0">
              <a:latin typeface="Arial Narrow" panose="020B0606020202030204" pitchFamily="34" charset="0"/>
            </a:endParaRPr>
          </a:p>
        </p:txBody>
      </p:sp>
    </p:spTree>
    <p:extLst>
      <p:ext uri="{BB962C8B-B14F-4D97-AF65-F5344CB8AC3E}">
        <p14:creationId xmlns:p14="http://schemas.microsoft.com/office/powerpoint/2010/main" val="350037895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406</TotalTime>
  <Words>253</Words>
  <Application>Microsoft Office PowerPoint</Application>
  <PresentationFormat>ワイド画面</PresentationFormat>
  <Paragraphs>35</Paragraphs>
  <Slides>12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12</vt:i4>
      </vt:variant>
    </vt:vector>
  </HeadingPairs>
  <TitlesOfParts>
    <vt:vector size="19" baseType="lpstr">
      <vt:lpstr>Noto Sans Symbols</vt:lpstr>
      <vt:lpstr>メイリオ</vt:lpstr>
      <vt:lpstr>游ゴシック</vt:lpstr>
      <vt:lpstr>Arial</vt:lpstr>
      <vt:lpstr>Arial Narrow</vt:lpstr>
      <vt:lpstr>Office テーマ</vt:lpstr>
      <vt:lpstr>1_Office テーマ</vt:lpstr>
      <vt:lpstr>PowerPoint プレゼンテーション</vt:lpstr>
      <vt:lpstr>PowerPoint プレゼンテーション</vt:lpstr>
      <vt:lpstr>Conflict of Interest disclosure slide for chairs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帆刈 恭子 (Kyoko Hokari)</dc:creator>
  <cp:lastModifiedBy>佐藤 佑也 (Yuya Sato)</cp:lastModifiedBy>
  <cp:revision>14</cp:revision>
  <dcterms:created xsi:type="dcterms:W3CDTF">2024-12-18T07:13:38Z</dcterms:created>
  <dcterms:modified xsi:type="dcterms:W3CDTF">2025-05-09T07:31:14Z</dcterms:modified>
</cp:coreProperties>
</file>