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58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9325E8-F227-DBD5-E531-B2E8B0499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E5B3A9E-0F66-6AFB-5991-7F8A8A303E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4AF22B-BBEF-4C3A-2A87-EDFBAE7B1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66E3-6C12-4022-97B2-C0CD88BEAFA2}" type="datetimeFigureOut">
              <a:rPr kumimoji="1" lang="ja-JP" altLang="en-US" smtClean="0"/>
              <a:t>2025/5/9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7BD6FD-14F0-BD23-38FC-EE028A5E8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65D85B-934A-007E-C6B1-BE038373F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F1A0-90CE-4233-995F-7F07F05673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5361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26CC48-E930-E6E8-17AD-6F2D0F77F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F5AAA73-2C5D-74D2-3208-E3C86DC97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1692F5-2BBA-1C79-2783-C47F927DB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66E3-6C12-4022-97B2-C0CD88BEAFA2}" type="datetimeFigureOut">
              <a:rPr kumimoji="1" lang="ja-JP" altLang="en-US" smtClean="0"/>
              <a:t>2025/5/9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59BEE9-D7AD-916E-3310-3303DC9AA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D477F9-9B39-5C95-4033-54DABBE02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F1A0-90CE-4233-995F-7F07F05673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80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AABE2FF-9A9F-88E9-8BC2-C6598AA6FB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8F41065-76EF-11BC-5765-6D3CE989A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C16688-3E55-8B0F-08CF-4D00DF996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66E3-6C12-4022-97B2-C0CD88BEAFA2}" type="datetimeFigureOut">
              <a:rPr kumimoji="1" lang="ja-JP" altLang="en-US" smtClean="0"/>
              <a:t>2025/5/9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48C278-FFBA-6077-F673-4C4A75492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88E8B9-D3E8-910A-EDCF-0099953C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F1A0-90CE-4233-995F-7F07F05673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09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183F9E-E56B-933A-B0F6-6DD7AF5C7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F4DFBA-42FC-5825-63E9-5D4ADA561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2027D1-4350-8852-65F6-336425D13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66E3-6C12-4022-97B2-C0CD88BEAFA2}" type="datetimeFigureOut">
              <a:rPr kumimoji="1" lang="ja-JP" altLang="en-US" smtClean="0"/>
              <a:t>2025/5/9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6A7609-FF78-E483-AA8A-DAAA52FFF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99A51-20EB-56A5-5182-EA85F62CB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F1A0-90CE-4233-995F-7F07F05673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43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BD3F75-C6DF-5ED1-6CC3-635A5D31E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EC50651-F7D4-3114-21A0-C02131B0F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C8B8A3-95DF-696A-2E60-ED5F98DB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66E3-6C12-4022-97B2-C0CD88BEAFA2}" type="datetimeFigureOut">
              <a:rPr kumimoji="1" lang="ja-JP" altLang="en-US" smtClean="0"/>
              <a:t>2025/5/9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61329B-F789-C717-B43D-600BADF9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7C741B7-7792-CBC8-7904-5C4B6E8EA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F1A0-90CE-4233-995F-7F07F05673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01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44F453-D7C4-8FD0-90AA-3A0D2CD3F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2ACE5C-048B-19BE-5B68-D21FD9761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D3AB0C2-ACD1-EE49-3BED-DA368116B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23B9148-1B1D-3738-C444-6735C40A8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66E3-6C12-4022-97B2-C0CD88BEAFA2}" type="datetimeFigureOut">
              <a:rPr kumimoji="1" lang="ja-JP" altLang="en-US" smtClean="0"/>
              <a:t>2025/5/9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F53D4A5-61B8-328B-1D04-5BE5FCCAF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32CDA6B-A84A-944C-506D-B391EBE6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F1A0-90CE-4233-995F-7F07F05673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89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F487EB-37BC-5063-B9CF-2A4ED12E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07C05AF-BDDB-3603-B34D-F76F1A224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E6ED63E-89D5-2DEC-E2B6-254C873AB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91E84D-DBEA-64E8-5124-17A5F9F81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B8EED1C-45BD-34B6-06DD-6B02AD70C5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70D6CF3-8414-B86B-21E3-5A39D065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66E3-6C12-4022-97B2-C0CD88BEAFA2}" type="datetimeFigureOut">
              <a:rPr kumimoji="1" lang="ja-JP" altLang="en-US" smtClean="0"/>
              <a:t>2025/5/9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EA2BB8C-4591-9110-85E0-1CC091ABF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39438AE-2279-4449-EB66-9E05D2AD6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F1A0-90CE-4233-995F-7F07F05673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64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54E29C-BBBF-C980-EE0D-4C3030A24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ADBF7A5-41F6-2B9C-77A9-0E4F44065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66E3-6C12-4022-97B2-C0CD88BEAFA2}" type="datetimeFigureOut">
              <a:rPr kumimoji="1" lang="ja-JP" altLang="en-US" smtClean="0"/>
              <a:t>2025/5/9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4F8EA99-569D-B30C-5276-ED8202E4A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08A2C73-ADB1-9F0A-70FD-EF16E93B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F1A0-90CE-4233-995F-7F07F05673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0820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41C0C54-665E-AAD2-D9C8-5DBB36348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66E3-6C12-4022-97B2-C0CD88BEAFA2}" type="datetimeFigureOut">
              <a:rPr kumimoji="1" lang="ja-JP" altLang="en-US" smtClean="0"/>
              <a:t>2025/5/9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7D0564E-D5CA-D47F-2B0A-2A63C3CCF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7B557B-A526-9B3F-2372-541252308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F1A0-90CE-4233-995F-7F07F05673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79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728CCD-1CB8-48FC-2E6D-DA3FFFF26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08DE4C-F876-B8EE-822C-E90DBD2B3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71C95A4-2081-2250-F064-464E5FEDB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DE0E26C-7A41-6D5D-1438-6AC8ABFB2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66E3-6C12-4022-97B2-C0CD88BEAFA2}" type="datetimeFigureOut">
              <a:rPr kumimoji="1" lang="ja-JP" altLang="en-US" smtClean="0"/>
              <a:t>2025/5/9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76B34CA-C954-103B-C965-A792D2AE5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74D1BB7-CECB-1575-D44F-0C2B82D80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F1A0-90CE-4233-995F-7F07F05673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072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38D7FB-9EC0-3C5A-59BF-458E9A3B3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47217D2-B6F2-8A30-AFA8-CC01DDB752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952CC17-639E-57D5-BFA9-27FA70628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BE2110E-DB25-E289-6947-2EB708948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66E3-6C12-4022-97B2-C0CD88BEAFA2}" type="datetimeFigureOut">
              <a:rPr kumimoji="1" lang="ja-JP" altLang="en-US" smtClean="0"/>
              <a:t>2025/5/9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BDD5E00-5291-779D-3ED3-E6196B7CE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17C3BC-1DD2-CF5B-4203-B91E477C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F1A0-90CE-4233-995F-7F07F05673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398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80FFEA4-806D-9EA7-5505-FCBDFA6D1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C320AA3-167A-2975-A066-F5001A735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06E97C-2A5E-4D35-7CBA-B3E5DB8BC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466E3-6C12-4022-97B2-C0CD88BEAFA2}" type="datetimeFigureOut">
              <a:rPr kumimoji="1" lang="ja-JP" altLang="en-US" smtClean="0"/>
              <a:t>2025/5/9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46168B-10B2-B9E6-0C07-A8F411A65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8BB8B6-F816-2785-6638-5D9FF4BF6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41F1A0-90CE-4233-995F-7F07F05673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170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89760-6520-1889-F603-56CAFA3DB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E865972-C40E-9EF5-F558-B2EDC0C16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45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FDDB4-1337-7A52-3519-519DA5784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7CC3F03-425F-9D70-8A9A-5CA7EEFC1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86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ワイド画面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帆刈 恭子 (Kyoko Hokari)</dc:creator>
  <cp:lastModifiedBy>佐藤 佑也 (Yuya Sato)</cp:lastModifiedBy>
  <cp:revision>5</cp:revision>
  <dcterms:created xsi:type="dcterms:W3CDTF">2025-02-17T04:16:37Z</dcterms:created>
  <dcterms:modified xsi:type="dcterms:W3CDTF">2025-05-09T06:06:16Z</dcterms:modified>
</cp:coreProperties>
</file>