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3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325E8-F227-DBD5-E531-B2E8B0499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5B3A9E-0F66-6AFB-5991-7F8A8A303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4AF22B-BBEF-4C3A-2A87-EDFBAE7B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7BD6FD-14F0-BD23-38FC-EE028A5E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65D85B-934A-007E-C6B1-BE038373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361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26CC48-E930-E6E8-17AD-6F2D0F77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F5AAA73-2C5D-74D2-3208-E3C86DC97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1692F5-2BBA-1C79-2783-C47F927D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59BEE9-D7AD-916E-3310-3303DC9A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D477F9-9B39-5C95-4033-54DABBE0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80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AABE2FF-9A9F-88E9-8BC2-C6598AA6F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F41065-76EF-11BC-5765-6D3CE989A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C16688-3E55-8B0F-08CF-4D00DF99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48C278-FFBA-6077-F673-4C4A7549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88E8B9-D3E8-910A-EDCF-0099953C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09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83F9E-E56B-933A-B0F6-6DD7AF5C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F4DFBA-42FC-5825-63E9-5D4ADA56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2027D1-4350-8852-65F6-336425D1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6A7609-FF78-E483-AA8A-DAAA52FF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99A51-20EB-56A5-5182-EA85F62C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43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BD3F75-C6DF-5ED1-6CC3-635A5D31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C50651-F7D4-3114-21A0-C02131B0F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C8B8A3-95DF-696A-2E60-ED5F98DB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61329B-F789-C717-B43D-600BADF9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C741B7-7792-CBC8-7904-5C4B6E8E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01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4F453-D7C4-8FD0-90AA-3A0D2CD3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2ACE5C-048B-19BE-5B68-D21FD9761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3AB0C2-ACD1-EE49-3BED-DA368116B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3B9148-1B1D-3738-C444-6735C40A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53D4A5-61B8-328B-1D04-5BE5FCCAF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2CDA6B-A84A-944C-506D-B391EBE6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9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F487EB-37BC-5063-B9CF-2A4ED12E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C05AF-BDDB-3603-B34D-F76F1A224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6ED63E-89D5-2DEC-E2B6-254C873AB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91E84D-DBEA-64E8-5124-17A5F9F81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B8EED1C-45BD-34B6-06DD-6B02AD70C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70D6CF3-8414-B86B-21E3-5A39D065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EA2BB8C-4591-9110-85E0-1CC091AB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9438AE-2279-4449-EB66-9E05D2AD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64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54E29C-BBBF-C980-EE0D-4C3030A2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DBF7A5-41F6-2B9C-77A9-0E4F4406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4F8EA99-569D-B30C-5276-ED8202E4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8A2C73-ADB1-9F0A-70FD-EF16E93B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82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41C0C54-665E-AAD2-D9C8-5DBB3634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D0564E-D5CA-D47F-2B0A-2A63C3CC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7B557B-A526-9B3F-2372-54125230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79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728CCD-1CB8-48FC-2E6D-DA3FFFF2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08DE4C-F876-B8EE-822C-E90DBD2B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1C95A4-2081-2250-F064-464E5FEDB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E0E26C-7A41-6D5D-1438-6AC8ABFB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6B34CA-C954-103B-C965-A792D2AE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4D1BB7-CECB-1575-D44F-0C2B82D8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7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8D7FB-9EC0-3C5A-59BF-458E9A3B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47217D2-B6F2-8A30-AFA8-CC01DDB75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52CC17-639E-57D5-BFA9-27FA70628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E2110E-DB25-E289-6947-2EB70894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DD5E00-5291-779D-3ED3-E6196B7C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17C3BC-1DD2-CF5B-4203-B91E47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98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0FFEA4-806D-9EA7-5505-FCBDFA6D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320AA3-167A-2975-A066-F5001A735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06E97C-2A5E-4D35-7CBA-B3E5DB8B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466E3-6C12-4022-97B2-C0CD88BEAFA2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46168B-10B2-B9E6-0C07-A8F411A65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8BB8B6-F816-2785-6638-5D9FF4BF6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70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FDDB4-1337-7A52-3519-519DA5784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7CC3F03-425F-9D70-8A9A-5CA7EEFC1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86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帆刈 恭子 (Kyoko Hokari)</dc:creator>
  <cp:lastModifiedBy>佐藤 佑也 (Yuya Sato)</cp:lastModifiedBy>
  <cp:revision>6</cp:revision>
  <dcterms:created xsi:type="dcterms:W3CDTF">2025-02-17T04:16:37Z</dcterms:created>
  <dcterms:modified xsi:type="dcterms:W3CDTF">2025-05-16T06:07:55Z</dcterms:modified>
</cp:coreProperties>
</file>