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97" d="100"/>
          <a:sy n="97" d="100"/>
        </p:scale>
        <p:origin x="2214" y="90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2025/7/16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230679" y="6143918"/>
            <a:ext cx="3983196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36102"/>
            <a:ext cx="5646748" cy="145888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450-0002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愛知県名古屋市中村区名駅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4-38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ウインクあいち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4F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楽屋（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401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403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68</a:t>
            </a: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 日本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神経化学会大会　運営本部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052-571-6131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3100" y="359571"/>
            <a:ext cx="9525000" cy="11983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68</a:t>
            </a: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日本神経化学会大会</a:t>
            </a:r>
            <a:endParaRPr lang="en-US" altLang="zh-TW" sz="360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739214" y="6286950"/>
            <a:ext cx="5014912" cy="87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　　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午後必着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94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〒450-0002 愛知県名古屋市中村区名駅4丁目4-38 ウインクあいち　4F　楽屋（401～403） 第68回 日本神経化学会大会　運営本部 Tel：052-571-6131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shipping_label</dc:title>
  <dc:creator>kim-yamamura</dc:creator>
  <cp:lastModifiedBy>酒井 里奈 (Rina Sakai)</cp:lastModifiedBy>
  <cp:revision>134</cp:revision>
  <cp:lastPrinted>2019-11-29T07:38:10Z</cp:lastPrinted>
  <dcterms:created xsi:type="dcterms:W3CDTF">2004-05-07T09:59:53Z</dcterms:created>
  <dcterms:modified xsi:type="dcterms:W3CDTF">2025-07-16T02:19:54Z</dcterms:modified>
</cp:coreProperties>
</file>