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47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21804" y="1461534"/>
            <a:ext cx="7772400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/>
              <a:t>Disclosure </a:t>
            </a:r>
            <a:r>
              <a:rPr lang="en-US" altLang="ja-JP" sz="4000" dirty="0"/>
              <a:t>of Conflict of Interest</a:t>
            </a:r>
            <a:br>
              <a:rPr lang="en-US" altLang="ja-JP" sz="2800" dirty="0"/>
            </a:br>
            <a:r>
              <a:rPr lang="en-US" altLang="ja-JP" sz="2800" dirty="0"/>
              <a:t>Name of first author: XXXXX </a:t>
            </a:r>
            <a:r>
              <a:rPr lang="en-US" altLang="ja-JP" sz="2800" dirty="0" err="1"/>
              <a:t>XXXXX</a:t>
            </a: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3429000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/>
              <a:t>I have no COI</a:t>
            </a:r>
            <a:endParaRPr lang="en-US" altLang="ja-JP" sz="3600" dirty="0"/>
          </a:p>
          <a:p>
            <a:pPr algn="ctr"/>
            <a:r>
              <a:rPr kumimoji="1" lang="en-US" altLang="ja-JP" sz="3600" dirty="0"/>
              <a:t>with regard to the presentation.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92280" y="5879955"/>
            <a:ext cx="137569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EXAMPLE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1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濱崎 明日香</cp:lastModifiedBy>
  <cp:revision>11</cp:revision>
  <dcterms:created xsi:type="dcterms:W3CDTF">2015-12-25T07:53:07Z</dcterms:created>
  <dcterms:modified xsi:type="dcterms:W3CDTF">2023-06-30T02:02:41Z</dcterms:modified>
</cp:coreProperties>
</file>