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6200438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C2DB"/>
    <a:srgbClr val="7A3DD0"/>
    <a:srgbClr val="793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0" y="-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0840E-F68D-4626-B7AF-112E42845528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62225" y="1143000"/>
            <a:ext cx="1733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51AEB-C4EE-4444-943E-D813EDC777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45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1pPr>
    <a:lvl2pPr marL="1036792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2pPr>
    <a:lvl3pPr marL="2073585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3pPr>
    <a:lvl4pPr marL="3110377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4pPr>
    <a:lvl5pPr marL="4147170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5pPr>
    <a:lvl6pPr marL="5183962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6pPr>
    <a:lvl7pPr marL="6220755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7pPr>
    <a:lvl8pPr marL="7257547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8pPr>
    <a:lvl9pPr marL="8294340" algn="l" defTabSz="2073585" rtl="0" eaLnBrk="1" latinLnBrk="0" hangingPunct="1">
      <a:defRPr kumimoji="1" sz="27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62225" y="1143000"/>
            <a:ext cx="173355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151AEB-C4EE-4444-943E-D813EDC777E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283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033" y="4713405"/>
            <a:ext cx="13770372" cy="10026815"/>
          </a:xfrm>
        </p:spPr>
        <p:txBody>
          <a:bodyPr anchor="b"/>
          <a:lstStyle>
            <a:lvl1pPr algn="ctr">
              <a:defRPr sz="1063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5055" y="15126892"/>
            <a:ext cx="12150329" cy="6953434"/>
          </a:xfrm>
        </p:spPr>
        <p:txBody>
          <a:bodyPr/>
          <a:lstStyle>
            <a:lvl1pPr marL="0" indent="0" algn="ctr">
              <a:buNone/>
              <a:defRPr sz="4252"/>
            </a:lvl1pPr>
            <a:lvl2pPr marL="810021" indent="0" algn="ctr">
              <a:buNone/>
              <a:defRPr sz="3543"/>
            </a:lvl2pPr>
            <a:lvl3pPr marL="1620042" indent="0" algn="ctr">
              <a:buNone/>
              <a:defRPr sz="3189"/>
            </a:lvl3pPr>
            <a:lvl4pPr marL="2430064" indent="0" algn="ctr">
              <a:buNone/>
              <a:defRPr sz="2835"/>
            </a:lvl4pPr>
            <a:lvl5pPr marL="3240085" indent="0" algn="ctr">
              <a:buNone/>
              <a:defRPr sz="2835"/>
            </a:lvl5pPr>
            <a:lvl6pPr marL="4050106" indent="0" algn="ctr">
              <a:buNone/>
              <a:defRPr sz="2835"/>
            </a:lvl6pPr>
            <a:lvl7pPr marL="4860127" indent="0" algn="ctr">
              <a:buNone/>
              <a:defRPr sz="2835"/>
            </a:lvl7pPr>
            <a:lvl8pPr marL="5670149" indent="0" algn="ctr">
              <a:buNone/>
              <a:defRPr sz="2835"/>
            </a:lvl8pPr>
            <a:lvl9pPr marL="6480170" indent="0" algn="ctr">
              <a:buNone/>
              <a:defRPr sz="283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2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4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93440" y="1533356"/>
            <a:ext cx="3493219" cy="2440702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781" y="1533356"/>
            <a:ext cx="10277153" cy="2440702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6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46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343" y="7180114"/>
            <a:ext cx="13972878" cy="11980175"/>
          </a:xfrm>
        </p:spPr>
        <p:txBody>
          <a:bodyPr anchor="b"/>
          <a:lstStyle>
            <a:lvl1pPr>
              <a:defRPr sz="1063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5343" y="19273626"/>
            <a:ext cx="13972878" cy="6300091"/>
          </a:xfrm>
        </p:spPr>
        <p:txBody>
          <a:bodyPr/>
          <a:lstStyle>
            <a:lvl1pPr marL="0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1pPr>
            <a:lvl2pPr marL="810021" indent="0">
              <a:buNone/>
              <a:defRPr sz="3543">
                <a:solidFill>
                  <a:schemeClr val="tx1">
                    <a:tint val="82000"/>
                  </a:schemeClr>
                </a:solidFill>
              </a:defRPr>
            </a:lvl2pPr>
            <a:lvl3pPr marL="1620042" indent="0">
              <a:buNone/>
              <a:defRPr sz="3189">
                <a:solidFill>
                  <a:schemeClr val="tx1">
                    <a:tint val="82000"/>
                  </a:schemeClr>
                </a:solidFill>
              </a:defRPr>
            </a:lvl3pPr>
            <a:lvl4pPr marL="2430064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4pPr>
            <a:lvl5pPr marL="3240085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5pPr>
            <a:lvl6pPr marL="4050106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6pPr>
            <a:lvl7pPr marL="4860127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7pPr>
            <a:lvl8pPr marL="5670149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8pPr>
            <a:lvl9pPr marL="6480170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11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780" y="7666780"/>
            <a:ext cx="6885186" cy="182736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1472" y="7666780"/>
            <a:ext cx="6885186" cy="182736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25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533362"/>
            <a:ext cx="13972878" cy="556675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892" y="7060106"/>
            <a:ext cx="6853544" cy="3460049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892" y="10520155"/>
            <a:ext cx="6853544" cy="154735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01473" y="7060106"/>
            <a:ext cx="6887296" cy="3460049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01473" y="10520155"/>
            <a:ext cx="6887296" cy="154735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6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44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52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920028"/>
            <a:ext cx="5225063" cy="6720099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296" y="4146734"/>
            <a:ext cx="8201472" cy="20466969"/>
          </a:xfrm>
        </p:spPr>
        <p:txBody>
          <a:bodyPr/>
          <a:lstStyle>
            <a:lvl1pPr>
              <a:defRPr sz="5669"/>
            </a:lvl1pPr>
            <a:lvl2pPr>
              <a:defRPr sz="4961"/>
            </a:lvl2pPr>
            <a:lvl3pPr>
              <a:defRPr sz="4252"/>
            </a:lvl3pPr>
            <a:lvl4pPr>
              <a:defRPr sz="3543"/>
            </a:lvl4pPr>
            <a:lvl5pPr>
              <a:defRPr sz="3543"/>
            </a:lvl5pPr>
            <a:lvl6pPr>
              <a:defRPr sz="3543"/>
            </a:lvl6pPr>
            <a:lvl7pPr>
              <a:defRPr sz="3543"/>
            </a:lvl7pPr>
            <a:lvl8pPr>
              <a:defRPr sz="3543"/>
            </a:lvl8pPr>
            <a:lvl9pPr>
              <a:defRPr sz="35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8640127"/>
            <a:ext cx="5225063" cy="16006905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24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920028"/>
            <a:ext cx="5225063" cy="6720099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7296" y="4146734"/>
            <a:ext cx="8201472" cy="20466969"/>
          </a:xfrm>
        </p:spPr>
        <p:txBody>
          <a:bodyPr anchor="t"/>
          <a:lstStyle>
            <a:lvl1pPr marL="0" indent="0">
              <a:buNone/>
              <a:defRPr sz="5669"/>
            </a:lvl1pPr>
            <a:lvl2pPr marL="810021" indent="0">
              <a:buNone/>
              <a:defRPr sz="4961"/>
            </a:lvl2pPr>
            <a:lvl3pPr marL="1620042" indent="0">
              <a:buNone/>
              <a:defRPr sz="4252"/>
            </a:lvl3pPr>
            <a:lvl4pPr marL="2430064" indent="0">
              <a:buNone/>
              <a:defRPr sz="3543"/>
            </a:lvl4pPr>
            <a:lvl5pPr marL="3240085" indent="0">
              <a:buNone/>
              <a:defRPr sz="3543"/>
            </a:lvl5pPr>
            <a:lvl6pPr marL="4050106" indent="0">
              <a:buNone/>
              <a:defRPr sz="3543"/>
            </a:lvl6pPr>
            <a:lvl7pPr marL="4860127" indent="0">
              <a:buNone/>
              <a:defRPr sz="3543"/>
            </a:lvl7pPr>
            <a:lvl8pPr marL="5670149" indent="0">
              <a:buNone/>
              <a:defRPr sz="3543"/>
            </a:lvl8pPr>
            <a:lvl9pPr marL="6480170" indent="0">
              <a:buNone/>
              <a:defRPr sz="354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8640127"/>
            <a:ext cx="5225063" cy="16006905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97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780" y="1533362"/>
            <a:ext cx="13972878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780" y="7666780"/>
            <a:ext cx="13972878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3780" y="26693734"/>
            <a:ext cx="364509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B71B2-4D9A-41B0-ABAE-64692EE6D201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6395" y="26693734"/>
            <a:ext cx="5467648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1559" y="26693734"/>
            <a:ext cx="364509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65B67-E8E3-4448-8383-48537210B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9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620042" rtl="0" eaLnBrk="1" latinLnBrk="0" hangingPunct="1">
        <a:lnSpc>
          <a:spcPct val="90000"/>
        </a:lnSpc>
        <a:spcBef>
          <a:spcPct val="0"/>
        </a:spcBef>
        <a:buNone/>
        <a:defRPr kumimoji="1"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011" indent="-405011" algn="l" defTabSz="162004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15032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5053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5074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5096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5117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5138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5159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5181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21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42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64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085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06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27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149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17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27592D-F6D3-D24E-CF9F-2209BB3F2A65}"/>
              </a:ext>
            </a:extLst>
          </p:cNvPr>
          <p:cNvSpPr txBox="1"/>
          <p:nvPr/>
        </p:nvSpPr>
        <p:spPr>
          <a:xfrm>
            <a:off x="4452972" y="344195"/>
            <a:ext cx="10731229" cy="13001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3197" b="1" u="sng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演題名</a:t>
            </a:r>
            <a:endParaRPr kumimoji="1" lang="en-US" altLang="ja-JP" sz="3197" b="1" u="sng" dirty="0">
              <a:solidFill>
                <a:srgbClr val="5FC2D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こちらのスペースに、演題名の入力をお願いいたします（スペースを</a:t>
            </a:r>
            <a:endParaRPr kumimoji="1" lang="en-US" altLang="ja-JP" sz="2489" b="1" dirty="0">
              <a:solidFill>
                <a:srgbClr val="5FC2D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含んで全角換算</a:t>
            </a:r>
            <a:r>
              <a:rPr kumimoji="1" lang="en-US" altLang="ja-JP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文字以内）。形式は問いません。</a:t>
            </a:r>
            <a:r>
              <a:rPr kumimoji="1" lang="en-US" altLang="ja-JP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こちらの注意</a:t>
            </a:r>
            <a:endParaRPr kumimoji="1" lang="en-US" altLang="ja-JP" sz="2489" b="1" dirty="0">
              <a:solidFill>
                <a:srgbClr val="5FC2D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書きは、削除してください。</a:t>
            </a:r>
            <a:endParaRPr kumimoji="1" lang="en-US" altLang="ja-JP" sz="2489" b="1" dirty="0">
              <a:solidFill>
                <a:srgbClr val="5FC2D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0CC9DC-838E-F9D8-0AA5-DB4642FC6DEF}"/>
              </a:ext>
            </a:extLst>
          </p:cNvPr>
          <p:cNvSpPr txBox="1"/>
          <p:nvPr/>
        </p:nvSpPr>
        <p:spPr>
          <a:xfrm>
            <a:off x="4452965" y="2058975"/>
            <a:ext cx="10731232" cy="12117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3197" b="1" u="sng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演者および所属</a:t>
            </a:r>
            <a:endParaRPr kumimoji="1" lang="en-US" altLang="ja-JP" sz="3197" b="1" u="sng" dirty="0">
              <a:solidFill>
                <a:srgbClr val="5FC2D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こちらのスペースに、演者名および所属の入力をお願いいたします。</a:t>
            </a:r>
            <a:endParaRPr kumimoji="1" lang="en-US" altLang="ja-JP" sz="2489" b="1" dirty="0">
              <a:solidFill>
                <a:srgbClr val="5FC2DB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形式は問いません。</a:t>
            </a:r>
            <a:r>
              <a:rPr kumimoji="1" lang="en-US" altLang="ja-JP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89" b="1" dirty="0">
                <a:solidFill>
                  <a:srgbClr val="5FC2DB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こちらの注意書きは、削除してください。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2B044C0-E614-CC2E-5216-8433EE81D861}"/>
              </a:ext>
            </a:extLst>
          </p:cNvPr>
          <p:cNvCxnSpPr>
            <a:cxnSpLocks/>
          </p:cNvCxnSpPr>
          <p:nvPr/>
        </p:nvCxnSpPr>
        <p:spPr>
          <a:xfrm>
            <a:off x="888743" y="3528000"/>
            <a:ext cx="14399824" cy="0"/>
          </a:xfrm>
          <a:prstGeom prst="line">
            <a:avLst/>
          </a:prstGeom>
          <a:ln w="127000">
            <a:solidFill>
              <a:srgbClr val="5FC2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F3A2680-8F5C-F62C-82F4-4EA2DA10E1B6}"/>
              </a:ext>
            </a:extLst>
          </p:cNvPr>
          <p:cNvCxnSpPr>
            <a:cxnSpLocks/>
          </p:cNvCxnSpPr>
          <p:nvPr/>
        </p:nvCxnSpPr>
        <p:spPr>
          <a:xfrm>
            <a:off x="4138068" y="328039"/>
            <a:ext cx="0" cy="3199961"/>
          </a:xfrm>
          <a:prstGeom prst="line">
            <a:avLst/>
          </a:prstGeom>
          <a:ln w="127000">
            <a:solidFill>
              <a:srgbClr val="5FC2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8C66977-296A-1134-BD8A-E4CE6276CEFA}"/>
              </a:ext>
            </a:extLst>
          </p:cNvPr>
          <p:cNvSpPr/>
          <p:nvPr/>
        </p:nvSpPr>
        <p:spPr>
          <a:xfrm>
            <a:off x="1061507" y="380454"/>
            <a:ext cx="2879965" cy="287996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500"/>
              </a:lnSpc>
            </a:pPr>
            <a:r>
              <a:rPr lang="en-US" altLang="ja-JP" sz="4800" b="1" dirty="0"/>
              <a:t>XX-XF-XX</a:t>
            </a:r>
          </a:p>
          <a:p>
            <a:pPr algn="ctr">
              <a:lnSpc>
                <a:spcPts val="6500"/>
              </a:lnSpc>
            </a:pPr>
            <a:r>
              <a:rPr lang="en-US" altLang="ja-JP" sz="6000" b="1" dirty="0"/>
              <a:t>PXX-XX</a:t>
            </a:r>
            <a:endParaRPr kumimoji="1" lang="ja-JP" altLang="en-US" sz="6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7352E89-2AFB-9152-4B07-0BB9370E3E5A}"/>
              </a:ext>
            </a:extLst>
          </p:cNvPr>
          <p:cNvSpPr txBox="1"/>
          <p:nvPr/>
        </p:nvSpPr>
        <p:spPr>
          <a:xfrm>
            <a:off x="1959429" y="8801100"/>
            <a:ext cx="1229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こちらのスペースに発表内容の入力をお願いします。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こちらの注意書きは、削除してください。</a:t>
            </a:r>
          </a:p>
        </p:txBody>
      </p:sp>
      <p:sp>
        <p:nvSpPr>
          <p:cNvPr id="2" name="吹き出し: 線 1">
            <a:extLst>
              <a:ext uri="{FF2B5EF4-FFF2-40B4-BE49-F238E27FC236}">
                <a16:creationId xmlns:a16="http://schemas.microsoft.com/office/drawing/2014/main" id="{F413BE3E-566B-9ED6-F9AF-4474804EA98C}"/>
              </a:ext>
            </a:extLst>
          </p:cNvPr>
          <p:cNvSpPr/>
          <p:nvPr/>
        </p:nvSpPr>
        <p:spPr>
          <a:xfrm>
            <a:off x="1181101" y="3685363"/>
            <a:ext cx="3749040" cy="634299"/>
          </a:xfrm>
          <a:prstGeom prst="borderCallout1">
            <a:avLst>
              <a:gd name="adj1" fmla="val 341"/>
              <a:gd name="adj2" fmla="val 14163"/>
              <a:gd name="adj3" fmla="val -81163"/>
              <a:gd name="adj4" fmla="val 14124"/>
            </a:avLst>
          </a:prstGeom>
          <a:solidFill>
            <a:schemeClr val="bg1"/>
          </a:solidFill>
          <a:ln w="6350">
            <a:headEnd type="none"/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ご自身で演題番号を入力してください。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こちらの注意書きは削除してください。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188379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</TotalTime>
  <Words>117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Toshiki Ishida</dc:creator>
  <cp:lastModifiedBy>仲 佳子 (Yoshiko Naka)</cp:lastModifiedBy>
  <cp:revision>14</cp:revision>
  <dcterms:created xsi:type="dcterms:W3CDTF">2025-08-13T22:54:46Z</dcterms:created>
  <dcterms:modified xsi:type="dcterms:W3CDTF">2025-09-09T04:54:48Z</dcterms:modified>
</cp:coreProperties>
</file>