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836" y="7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6925" y="1449590"/>
            <a:ext cx="4677237" cy="113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〒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464-8601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愛知県名古屋市千種区不老町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名古屋大学東山キャンパス 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ES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館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 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ES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会議室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79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回日本栄養・食糧学会大会 学会本部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CN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TEL</a:t>
            </a:r>
            <a:r>
              <a:rPr lang="zh-CN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052-789-5111</a:t>
            </a:r>
            <a:endParaRPr lang="en-US" altLang="zh-CN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1968B3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79</a:t>
            </a:r>
            <a:r>
              <a:rPr lang="ja-JP" alt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回日本栄養・食糧学会大会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34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4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3960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tIns="108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午前必着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185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210</cp:revision>
  <cp:lastPrinted>2025-01-24T07:49:06Z</cp:lastPrinted>
  <dcterms:created xsi:type="dcterms:W3CDTF">2004-05-07T09:59:53Z</dcterms:created>
  <dcterms:modified xsi:type="dcterms:W3CDTF">2025-04-02T07:46:25Z</dcterms:modified>
</cp:coreProperties>
</file>