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72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2023/3/20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2023/3/20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2023/3/20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2023/3/20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2023/3/20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2023/3/20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2023/3/20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2023/3/20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2023/3/20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2023/3/20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2023/3/20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1A0A7-72B4-473D-B22D-84240DE802F9}" type="datetimeFigureOut">
              <a:rPr kumimoji="1" lang="ja-JP" altLang="en-US" smtClean="0"/>
              <a:pPr/>
              <a:t>2023/3/20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352928" cy="576064"/>
          </a:xfrm>
        </p:spPr>
        <p:txBody>
          <a:bodyPr>
            <a:normAutofit/>
          </a:bodyPr>
          <a:lstStyle/>
          <a:p>
            <a:r>
              <a:rPr kumimoji="1" lang="ja-JP" altLang="en-US" sz="2400" dirty="0">
                <a:solidFill>
                  <a:schemeClr val="tx1"/>
                </a:solidFill>
              </a:rPr>
              <a:t>講演内容に関連し、開示すべき</a:t>
            </a:r>
            <a:r>
              <a:rPr kumimoji="1" lang="en-US" altLang="ja-JP" sz="2400" dirty="0">
                <a:solidFill>
                  <a:schemeClr val="tx1"/>
                </a:solidFill>
              </a:rPr>
              <a:t>COI</a:t>
            </a:r>
            <a:r>
              <a:rPr kumimoji="1" lang="ja-JP" altLang="en-US" sz="2400" dirty="0">
                <a:solidFill>
                  <a:schemeClr val="tx1"/>
                </a:solidFill>
              </a:rPr>
              <a:t>関係にある企業などとして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11560" y="26064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―</a:t>
            </a: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COI</a:t>
            </a: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開示</a:t>
            </a: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―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043608" y="2348880"/>
            <a:ext cx="6624736" cy="36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顧　     問：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400" dirty="0"/>
              <a:t>㈱保有・利益：</a:t>
            </a:r>
            <a:endParaRPr lang="en-US" altLang="ja-JP" sz="24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特許使用料：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講  演  料：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400" dirty="0"/>
              <a:t>原  稿  料：</a:t>
            </a:r>
            <a:endParaRPr lang="en-US" altLang="ja-JP" sz="24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400" dirty="0"/>
              <a:t>受託研究・共同研究費：</a:t>
            </a:r>
            <a:endParaRPr lang="en-US" altLang="ja-JP" sz="24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奨学寄附金：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400" dirty="0"/>
              <a:t>寄附講座所属：</a:t>
            </a:r>
            <a:endParaRPr lang="en-US" altLang="ja-JP" sz="24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贈答品などの報酬：</a:t>
            </a:r>
          </a:p>
        </p:txBody>
      </p:sp>
      <p:pic>
        <p:nvPicPr>
          <p:cNvPr id="7" name="Picture 3" descr="C:\Users\kano\Documents\学会ロゴ\ロゴ-直径20mm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877272"/>
            <a:ext cx="755650" cy="755650"/>
          </a:xfrm>
          <a:prstGeom prst="rect">
            <a:avLst/>
          </a:prstGeom>
          <a:noFill/>
        </p:spPr>
      </p:pic>
      <p:sp>
        <p:nvSpPr>
          <p:cNvPr id="8" name="タイトル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864095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 altLang="ja-JP" dirty="0"/>
              <a:t>―</a:t>
            </a:r>
            <a:r>
              <a:rPr lang="ja-JP" altLang="en-US" dirty="0"/>
              <a:t>　</a:t>
            </a:r>
            <a:r>
              <a:rPr kumimoji="1"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COI</a:t>
            </a:r>
            <a:r>
              <a: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開示</a:t>
            </a:r>
            <a:r>
              <a:rPr kumimoji="1" lang="ja-JP" altLang="en-US" dirty="0"/>
              <a:t>　</a:t>
            </a:r>
            <a:r>
              <a:rPr kumimoji="1" lang="en-US" altLang="ja-JP" dirty="0"/>
              <a:t>―</a:t>
            </a:r>
            <a:endParaRPr kumimoji="1" lang="ja-JP" altLang="en-US" dirty="0"/>
          </a:p>
        </p:txBody>
      </p: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5F93821A-1C26-0F29-07CB-4C52B029AF7E}"/>
              </a:ext>
            </a:extLst>
          </p:cNvPr>
          <p:cNvSpPr txBox="1">
            <a:spLocks/>
          </p:cNvSpPr>
          <p:nvPr/>
        </p:nvSpPr>
        <p:spPr>
          <a:xfrm>
            <a:off x="3131840" y="6128866"/>
            <a:ext cx="48610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000" dirty="0"/>
              <a:t>一般社団法人日本核医学会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352928" cy="576064"/>
          </a:xfrm>
        </p:spPr>
        <p:txBody>
          <a:bodyPr>
            <a:normAutofit/>
          </a:bodyPr>
          <a:lstStyle/>
          <a:p>
            <a:r>
              <a:rPr kumimoji="1" lang="ja-JP" altLang="en-US" sz="2400" dirty="0">
                <a:solidFill>
                  <a:schemeClr val="tx1"/>
                </a:solidFill>
              </a:rPr>
              <a:t>講演内容に関連し、開示すべき</a:t>
            </a:r>
            <a:r>
              <a:rPr kumimoji="1" lang="en-US" altLang="ja-JP" sz="2400" dirty="0">
                <a:solidFill>
                  <a:schemeClr val="tx1"/>
                </a:solidFill>
              </a:rPr>
              <a:t>COI</a:t>
            </a:r>
            <a:r>
              <a:rPr kumimoji="1" lang="ja-JP" altLang="en-US" sz="2400" dirty="0">
                <a:solidFill>
                  <a:schemeClr val="tx1"/>
                </a:solidFill>
              </a:rPr>
              <a:t>関係にある企業などとして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11560" y="26064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―</a:t>
            </a: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COI</a:t>
            </a: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開示</a:t>
            </a: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―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043608" y="2348880"/>
            <a:ext cx="6624736" cy="36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顧　     問：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400" dirty="0"/>
              <a:t>㈱保有・利益：</a:t>
            </a:r>
            <a:endParaRPr lang="en-US" altLang="ja-JP" sz="24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特許使用料：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講  演  料：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400" dirty="0"/>
              <a:t>原  稿  料：</a:t>
            </a:r>
            <a:endParaRPr lang="en-US" altLang="ja-JP" sz="24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400" dirty="0"/>
              <a:t>受託研究・共同研究費：</a:t>
            </a:r>
            <a:endParaRPr lang="en-US" altLang="ja-JP" sz="24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奨学寄附金：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400" dirty="0"/>
              <a:t>寄附講座所属：</a:t>
            </a:r>
            <a:endParaRPr lang="en-US" altLang="ja-JP" sz="24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贈答品などの報酬：</a:t>
            </a:r>
          </a:p>
        </p:txBody>
      </p:sp>
      <p:sp>
        <p:nvSpPr>
          <p:cNvPr id="8" name="タイトル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864095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 altLang="ja-JP" dirty="0"/>
              <a:t>―</a:t>
            </a:r>
            <a:r>
              <a:rPr lang="ja-JP" altLang="en-US" dirty="0"/>
              <a:t>　</a:t>
            </a:r>
            <a:r>
              <a:rPr kumimoji="1"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COI</a:t>
            </a:r>
            <a:r>
              <a: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開示</a:t>
            </a:r>
            <a:r>
              <a:rPr kumimoji="1" lang="ja-JP" altLang="en-US" dirty="0"/>
              <a:t>　</a:t>
            </a:r>
            <a:r>
              <a:rPr kumimoji="1" lang="en-US" altLang="ja-JP" dirty="0"/>
              <a:t>―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48064" y="3356992"/>
            <a:ext cx="3744416" cy="12003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（</a:t>
            </a:r>
            <a:r>
              <a:rPr kumimoji="1" lang="ja-JP" altLang="en-US" dirty="0">
                <a:solidFill>
                  <a:srgbClr val="FF0000"/>
                </a:solidFill>
              </a:rPr>
              <a:t>記載例）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講演料：　平安製薬、縄文製薬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原稿料：　平安製薬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奨学寄付金：　鎌倉製薬、室町製薬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43608" y="5661248"/>
            <a:ext cx="5256584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↑開示すべき内容が過去３年間ある項目のみ記載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4499992" y="4653136"/>
            <a:ext cx="792088" cy="10081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3" descr="C:\Users\kano\Documents\学会ロゴ\ロゴ-直径20mm.tif">
            <a:extLst>
              <a:ext uri="{FF2B5EF4-FFF2-40B4-BE49-F238E27FC236}">
                <a16:creationId xmlns:a16="http://schemas.microsoft.com/office/drawing/2014/main" id="{05698D63-DEB8-24C4-5536-8E22BC5DA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877272"/>
            <a:ext cx="755650" cy="755650"/>
          </a:xfrm>
          <a:prstGeom prst="rect">
            <a:avLst/>
          </a:prstGeom>
          <a:noFill/>
        </p:spPr>
      </p:pic>
      <p:sp>
        <p:nvSpPr>
          <p:cNvPr id="11" name="サブタイトル 2">
            <a:extLst>
              <a:ext uri="{FF2B5EF4-FFF2-40B4-BE49-F238E27FC236}">
                <a16:creationId xmlns:a16="http://schemas.microsoft.com/office/drawing/2014/main" id="{4FC6627F-367D-B2B6-9BB2-F018AF77C24A}"/>
              </a:ext>
            </a:extLst>
          </p:cNvPr>
          <p:cNvSpPr txBox="1">
            <a:spLocks/>
          </p:cNvSpPr>
          <p:nvPr/>
        </p:nvSpPr>
        <p:spPr>
          <a:xfrm>
            <a:off x="3131840" y="6128866"/>
            <a:ext cx="48610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000" dirty="0"/>
              <a:t>一般社団法人日本核医学会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864095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 altLang="ja-JP" dirty="0"/>
              <a:t>―</a:t>
            </a:r>
            <a:r>
              <a:rPr lang="ja-JP" altLang="en-US" dirty="0"/>
              <a:t>　</a:t>
            </a:r>
            <a:r>
              <a:rPr kumimoji="1"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COI</a:t>
            </a:r>
            <a:r>
              <a: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開示</a:t>
            </a:r>
            <a:r>
              <a:rPr kumimoji="1" lang="ja-JP" altLang="en-US" dirty="0"/>
              <a:t>　</a:t>
            </a:r>
            <a:r>
              <a:rPr kumimoji="1" lang="en-US" altLang="ja-JP" dirty="0"/>
              <a:t>―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3648" y="2780928"/>
            <a:ext cx="6400800" cy="1752600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講演内容に関連する開示すべき</a:t>
            </a:r>
            <a:r>
              <a:rPr kumimoji="1" lang="en-US" altLang="ja-JP" dirty="0">
                <a:solidFill>
                  <a:schemeClr val="tx1"/>
                </a:solidFill>
              </a:rPr>
              <a:t>COI</a:t>
            </a:r>
            <a:r>
              <a:rPr kumimoji="1" lang="ja-JP" altLang="en-US" dirty="0">
                <a:solidFill>
                  <a:schemeClr val="tx1"/>
                </a:solidFill>
              </a:rPr>
              <a:t>関係にある企業などはありません。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3131840" y="6021288"/>
            <a:ext cx="48610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000" dirty="0"/>
              <a:t>一般社団法人日本核医学会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 descr="C:\Users\kano\Documents\学会ロゴ\ロゴ-直径20mm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769694"/>
            <a:ext cx="755650" cy="755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47489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212</Words>
  <Application>Microsoft Office PowerPoint</Application>
  <PresentationFormat>画面に合わせる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テーマ</vt:lpstr>
      <vt:lpstr>―　COI開示　―</vt:lpstr>
      <vt:lpstr>―　COI開示　―</vt:lpstr>
      <vt:lpstr>―　COI開示　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―　COI開示　―</dc:title>
  <dc:creator>kano</dc:creator>
  <cp:lastModifiedBy>kou-seino</cp:lastModifiedBy>
  <cp:revision>15</cp:revision>
  <dcterms:created xsi:type="dcterms:W3CDTF">2017-11-10T01:45:01Z</dcterms:created>
  <dcterms:modified xsi:type="dcterms:W3CDTF">2023-03-20T07:02:54Z</dcterms:modified>
</cp:coreProperties>
</file>