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32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DBECAD-1946-4D54-91A7-77EF65DCD9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5EB3823-187D-44A0-A85F-AC45FE0C74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D54B235-881D-41A8-ABD5-1304CBD81F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12420A0-6F47-4DBD-9919-3884C2BB67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BE4D33C-F0A2-4DB9-BEB8-D39D4A9F05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9A1F090-EC15-4DA3-9664-6C4ACA771D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9C4774-FA8A-45BE-BCB4-93AD12C451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4EA350C-8106-4693-8F06-6EA664B783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E9F339D-0BBF-4369-A109-C753D818F3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79AF8E7-39C0-4F02-ABE6-4952A2279D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BADE40F-1441-42DE-A5EF-2D2BAE6FE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5EE5BD9-900A-421A-A567-B177B7CDE8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000CA46-4361-4EEA-B921-ACEB72F817B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F7B084-934A-4DAE-ACF5-EBD0BF71C42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6137308-2D76-4225-A888-15FE7DCA0D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BECDFD0-4428-444A-A5A1-3E61DE1CF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25786D-2165-43C6-A599-3D44AAAF6B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C2F070-FF70-4272-B772-389273AC95F4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F442975-3119-4FA5-B651-D0BD83C03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507F748-4690-4244-8C59-978B96255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E123-1D35-4970-94AE-F5F3C4173D6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582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7D104-238F-47B2-9583-136EF23AD60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023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DBA90-B3F4-4823-97EC-1F8090D863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53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D14CE-D5B2-4AAA-90BA-1CA0903A9DB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482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387B5-00B4-4BFA-9051-FC581781C51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0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2C396-2350-4942-9623-ED0430F9780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66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010C2-4B5A-4838-8A82-0123C8666E5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850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AFDD8-3D98-4859-9020-2DD5B902FA3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20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4F027-9C6F-47CE-A1B7-09F38896D5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760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7D104-238F-47B2-9583-136EF23AD60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141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DE538-EFFE-4C9A-A380-59177CE144C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07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C7D104-238F-47B2-9583-136EF23AD60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239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BE4C33-FE56-4BD5-B1F5-5E4AB77713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48510" y="439161"/>
            <a:ext cx="9845964" cy="2286000"/>
          </a:xfrm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kumimoji="0" lang="ja-JP" altLang="ja-JP" sz="3100" dirty="0">
                <a:latin typeface="Arial" panose="020B0604020202020204" pitchFamily="34" charset="0"/>
              </a:rPr>
              <a:t>Annual Meeting of the Japan</a:t>
            </a:r>
            <a:r>
              <a:rPr kumimoji="0" lang="en-US" altLang="ja-JP" sz="3100" dirty="0">
                <a:latin typeface="Arial" panose="020B0604020202020204" pitchFamily="34" charset="0"/>
              </a:rPr>
              <a:t>ese</a:t>
            </a:r>
            <a:r>
              <a:rPr kumimoji="0" lang="ja-JP" altLang="ja-JP" sz="3100" dirty="0">
                <a:latin typeface="Arial" panose="020B0604020202020204" pitchFamily="34" charset="0"/>
              </a:rPr>
              <a:t> Society of </a:t>
            </a:r>
            <a:r>
              <a:rPr kumimoji="0" lang="en-US" altLang="ja-JP" sz="3100" dirty="0">
                <a:latin typeface="Arial" panose="020B0604020202020204" pitchFamily="34" charset="0"/>
              </a:rPr>
              <a:t>Nuclear Medicine</a:t>
            </a:r>
            <a:br>
              <a:rPr kumimoji="0" lang="en-US" altLang="ja-JP" sz="4800" b="1" dirty="0">
                <a:latin typeface="Arial" panose="020B0604020202020204" pitchFamily="34" charset="0"/>
              </a:rPr>
            </a:br>
            <a:br>
              <a:rPr kumimoji="0" lang="en-US" altLang="ja-JP" sz="4800" b="1" dirty="0">
                <a:latin typeface="Arial" panose="020B0604020202020204" pitchFamily="34" charset="0"/>
              </a:rPr>
            </a:br>
            <a:r>
              <a:rPr kumimoji="0" lang="en-US" altLang="ja-JP" sz="4900" b="1" dirty="0">
                <a:latin typeface="Arial" panose="020B0604020202020204" pitchFamily="34" charset="0"/>
              </a:rPr>
              <a:t>Disclosure of Conflict of Interest</a:t>
            </a:r>
            <a:br>
              <a:rPr kumimoji="0" lang="en-US" altLang="ja-JP" sz="3600" b="1" dirty="0">
                <a:latin typeface="Arial" panose="020B0604020202020204" pitchFamily="34" charset="0"/>
              </a:rPr>
            </a:br>
            <a:r>
              <a:rPr kumimoji="0" lang="ja-JP" altLang="en-US" sz="1600" b="1" dirty="0">
                <a:latin typeface="Arial" panose="020B0604020202020204" pitchFamily="34" charset="0"/>
              </a:rPr>
              <a:t>　</a:t>
            </a:r>
            <a:br>
              <a:rPr kumimoji="0" lang="en-US" altLang="ja-JP" sz="2400" b="1" i="1" dirty="0"/>
            </a:br>
            <a:r>
              <a:rPr kumimoji="0" lang="en-US" altLang="ja-JP" sz="3600" b="1" i="1" dirty="0">
                <a:latin typeface="Arial" panose="020B0604020202020204" pitchFamily="34" charset="0"/>
              </a:rPr>
              <a:t>Name of first author</a:t>
            </a:r>
            <a:r>
              <a:rPr kumimoji="0" lang="ja-JP" altLang="en-US" sz="3600" b="1" i="1" dirty="0">
                <a:latin typeface="Arial" panose="020B0604020202020204" pitchFamily="34" charset="0"/>
              </a:rPr>
              <a:t>：　</a:t>
            </a:r>
            <a:r>
              <a:rPr kumimoji="0" lang="en-US" altLang="ja-JP" sz="3600" b="1" i="1" dirty="0">
                <a:latin typeface="Arial" panose="020B0604020202020204" pitchFamily="34" charset="0"/>
              </a:rPr>
              <a:t>○○ ○○</a:t>
            </a:r>
            <a:endParaRPr kumimoji="0" lang="en-US" altLang="ja-JP" sz="2400" b="1" i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3C7E3FE-57FF-4EC1-A4E2-A17C354D9C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283855" y="3548638"/>
            <a:ext cx="9910619" cy="2870201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kumimoji="0" lang="ja-JP" altLang="ja-JP" sz="3500" dirty="0">
                <a:latin typeface="Arial" panose="020B0604020202020204" pitchFamily="34" charset="0"/>
              </a:rPr>
              <a:t>Matters </a:t>
            </a:r>
            <a:r>
              <a:rPr kumimoji="0" lang="en-US" altLang="ja-JP" sz="3500" dirty="0">
                <a:latin typeface="Arial" panose="020B0604020202020204" pitchFamily="34" charset="0"/>
              </a:rPr>
              <a:t>r</a:t>
            </a:r>
            <a:r>
              <a:rPr kumimoji="0" lang="ja-JP" altLang="ja-JP" sz="3500" dirty="0">
                <a:latin typeface="Arial" panose="020B0604020202020204" pitchFamily="34" charset="0"/>
              </a:rPr>
              <a:t>equiring </a:t>
            </a:r>
            <a:r>
              <a:rPr kumimoji="0" lang="en-US" altLang="ja-JP" sz="3500" dirty="0">
                <a:latin typeface="Arial" panose="020B0604020202020204" pitchFamily="34" charset="0"/>
              </a:rPr>
              <a:t>d</a:t>
            </a:r>
            <a:r>
              <a:rPr kumimoji="0" lang="ja-JP" altLang="ja-JP" sz="3500" dirty="0">
                <a:latin typeface="Arial" panose="020B0604020202020204" pitchFamily="34" charset="0"/>
              </a:rPr>
              <a:t>isclosure of </a:t>
            </a:r>
            <a:r>
              <a:rPr kumimoji="0" lang="en-US" altLang="ja-JP" sz="3500" dirty="0">
                <a:latin typeface="Arial" panose="020B0604020202020204" pitchFamily="34" charset="0"/>
              </a:rPr>
              <a:t>COI 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kumimoji="0" lang="en-US" altLang="ja-JP" sz="3500" dirty="0">
                <a:latin typeface="Arial" panose="020B0604020202020204" pitchFamily="34" charset="0"/>
              </a:rPr>
              <a:t>with regard to our presentation are as follows;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kumimoji="0" lang="ja-JP" altLang="en-US" sz="2400" b="1" dirty="0">
                <a:latin typeface="ＭＳ Ｐゴシック" panose="020B0600070205080204" pitchFamily="50" charset="-128"/>
              </a:rPr>
              <a:t>　　</a:t>
            </a:r>
            <a:endParaRPr kumimoji="0" lang="en-US" altLang="ja-JP" sz="2400" b="1" dirty="0">
              <a:latin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kumimoji="0" lang="ja-JP" altLang="en-US" sz="2400" b="1" dirty="0">
                <a:latin typeface="ＭＳ Ｐゴシック" panose="020B0600070205080204" pitchFamily="50" charset="-128"/>
              </a:rPr>
              <a:t>　</a:t>
            </a:r>
            <a:r>
              <a:rPr kumimoji="0" lang="en-US" altLang="ja-JP" dirty="0">
                <a:latin typeface="Arial" panose="020B0604020202020204" pitchFamily="34" charset="0"/>
              </a:rPr>
              <a:t>Research founding</a:t>
            </a:r>
            <a:r>
              <a:rPr kumimoji="0" lang="ja-JP" altLang="en-US" dirty="0">
                <a:latin typeface="Arial" panose="020B0604020202020204" pitchFamily="34" charset="0"/>
              </a:rPr>
              <a:t>：</a:t>
            </a:r>
            <a:r>
              <a:rPr kumimoji="0" lang="en-US" altLang="ja-JP" dirty="0">
                <a:latin typeface="Arial" panose="020B0604020202020204" pitchFamily="34" charset="0"/>
              </a:rPr>
              <a:t>○○ Pharma Co.  Limit.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kumimoji="0" lang="ja-JP" altLang="en-US" dirty="0">
                <a:latin typeface="Arial" panose="020B0604020202020204" pitchFamily="34" charset="0"/>
              </a:rPr>
              <a:t>　</a:t>
            </a:r>
            <a:r>
              <a:rPr kumimoji="0" lang="en-US" altLang="ja-JP" dirty="0">
                <a:latin typeface="Arial" panose="020B0604020202020204" pitchFamily="34" charset="0"/>
              </a:rPr>
              <a:t>Acceptance of Researchers</a:t>
            </a:r>
            <a:r>
              <a:rPr kumimoji="0" lang="ja-JP" altLang="en-US" dirty="0">
                <a:latin typeface="Arial" panose="020B0604020202020204" pitchFamily="34" charset="0"/>
              </a:rPr>
              <a:t>：</a:t>
            </a:r>
            <a:r>
              <a:rPr kumimoji="0" lang="en-US" altLang="ja-JP" dirty="0">
                <a:latin typeface="Arial" panose="020B0604020202020204" pitchFamily="34" charset="0"/>
              </a:rPr>
              <a:t> ○○ Pharma Inc.</a:t>
            </a:r>
            <a:r>
              <a:rPr kumimoji="0" lang="ja-JP" altLang="en-US" dirty="0">
                <a:latin typeface="Arial" panose="020B0604020202020204" pitchFamily="34" charset="0"/>
              </a:rPr>
              <a:t>　</a:t>
            </a:r>
            <a:endParaRPr kumimoji="0" lang="en-US" altLang="ja-JP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EA03BAD8-ACB5-4C0E-87D1-D5F0CE90087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6618" y="3962400"/>
            <a:ext cx="10344729" cy="2460770"/>
          </a:xfrm>
        </p:spPr>
        <p:txBody>
          <a:bodyPr rtlCol="0"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kumimoji="0" lang="en-US" altLang="ja-JP" sz="5200" dirty="0">
                <a:latin typeface="Arial" panose="020B0604020202020204" pitchFamily="34" charset="0"/>
              </a:rPr>
              <a:t>I have no</a:t>
            </a:r>
            <a:r>
              <a:rPr kumimoji="0" lang="ja-JP" altLang="ja-JP" sz="5200" dirty="0">
                <a:latin typeface="Arial" panose="020B0604020202020204" pitchFamily="34" charset="0"/>
              </a:rPr>
              <a:t> </a:t>
            </a:r>
            <a:r>
              <a:rPr kumimoji="0" lang="en-US" altLang="ja-JP" sz="5200" dirty="0">
                <a:latin typeface="Arial" panose="020B0604020202020204" pitchFamily="34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kumimoji="0" lang="en-US" altLang="ja-JP" sz="5200" dirty="0">
                <a:latin typeface="Arial" panose="020B0604020202020204" pitchFamily="34" charset="0"/>
              </a:rPr>
              <a:t>with regard to our presentation.</a:t>
            </a:r>
            <a:endParaRPr kumimoji="0" lang="en-US" altLang="ja-JP" sz="44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4400" dirty="0">
                <a:latin typeface="Arial" panose="020B0604020202020204" pitchFamily="34" charset="0"/>
              </a:rPr>
              <a:t>　</a:t>
            </a:r>
            <a:endParaRPr kumimoji="0" lang="en-US" altLang="ja-JP" sz="4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4400" dirty="0">
                <a:latin typeface="Arial" panose="020B0604020202020204" pitchFamily="34" charset="0"/>
              </a:rPr>
              <a:t>　</a:t>
            </a:r>
            <a:endParaRPr kumimoji="0" lang="en-US" altLang="ja-JP" sz="4400" dirty="0">
              <a:latin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E1DC2EF-569F-E6A6-A2F4-5115B91D5342}"/>
              </a:ext>
            </a:extLst>
          </p:cNvPr>
          <p:cNvSpPr txBox="1">
            <a:spLocks noChangeArrowheads="1"/>
          </p:cNvSpPr>
          <p:nvPr/>
        </p:nvSpPr>
        <p:spPr>
          <a:xfrm>
            <a:off x="1348510" y="439161"/>
            <a:ext cx="9845964" cy="2286000"/>
          </a:xfrm>
          <a:prstGeom prst="rect">
            <a:avLst/>
          </a:prstGeom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ja-JP" sz="3100">
                <a:latin typeface="Arial" panose="020B0604020202020204" pitchFamily="34" charset="0"/>
              </a:rPr>
              <a:t>Annual Meeting of the Japan</a:t>
            </a:r>
            <a:r>
              <a:rPr kumimoji="0" lang="en-US" altLang="ja-JP" sz="3100">
                <a:latin typeface="Arial" panose="020B0604020202020204" pitchFamily="34" charset="0"/>
              </a:rPr>
              <a:t>ese</a:t>
            </a:r>
            <a:r>
              <a:rPr kumimoji="0" lang="ja-JP" altLang="ja-JP" sz="3100">
                <a:latin typeface="Arial" panose="020B0604020202020204" pitchFamily="34" charset="0"/>
              </a:rPr>
              <a:t> Society of </a:t>
            </a:r>
            <a:r>
              <a:rPr kumimoji="0" lang="en-US" altLang="ja-JP" sz="3100">
                <a:latin typeface="Arial" panose="020B0604020202020204" pitchFamily="34" charset="0"/>
              </a:rPr>
              <a:t>Nuclear Medicine</a:t>
            </a:r>
            <a:br>
              <a:rPr kumimoji="0" lang="en-US" altLang="ja-JP" sz="4800" b="1">
                <a:latin typeface="Arial" panose="020B0604020202020204" pitchFamily="34" charset="0"/>
              </a:rPr>
            </a:br>
            <a:br>
              <a:rPr kumimoji="0" lang="en-US" altLang="ja-JP" sz="4800" b="1">
                <a:latin typeface="Arial" panose="020B0604020202020204" pitchFamily="34" charset="0"/>
              </a:rPr>
            </a:br>
            <a:r>
              <a:rPr kumimoji="0" lang="en-US" altLang="ja-JP" sz="4900" b="1">
                <a:latin typeface="Arial" panose="020B0604020202020204" pitchFamily="34" charset="0"/>
              </a:rPr>
              <a:t>Disclosure of Conflict of Interest</a:t>
            </a:r>
            <a:br>
              <a:rPr kumimoji="0" lang="en-US" altLang="ja-JP" sz="3600" b="1">
                <a:latin typeface="Arial" panose="020B0604020202020204" pitchFamily="34" charset="0"/>
              </a:rPr>
            </a:br>
            <a:r>
              <a:rPr kumimoji="0" lang="ja-JP" altLang="en-US" sz="1600" b="1">
                <a:latin typeface="Arial" panose="020B0604020202020204" pitchFamily="34" charset="0"/>
              </a:rPr>
              <a:t>　</a:t>
            </a:r>
            <a:br>
              <a:rPr kumimoji="0" lang="en-US" altLang="ja-JP" sz="2400" b="1" i="1"/>
            </a:br>
            <a:r>
              <a:rPr kumimoji="0" lang="en-US" altLang="ja-JP" sz="3600" b="1" i="1">
                <a:latin typeface="Arial" panose="020B0604020202020204" pitchFamily="34" charset="0"/>
              </a:rPr>
              <a:t>Name of first author</a:t>
            </a:r>
            <a:r>
              <a:rPr kumimoji="0" lang="ja-JP" altLang="en-US" sz="3600" b="1" i="1">
                <a:latin typeface="Arial" panose="020B0604020202020204" pitchFamily="34" charset="0"/>
              </a:rPr>
              <a:t>：　</a:t>
            </a:r>
            <a:r>
              <a:rPr kumimoji="0" lang="en-US" altLang="ja-JP" sz="3600" b="1" i="1">
                <a:latin typeface="Arial" panose="020B0604020202020204" pitchFamily="34" charset="0"/>
              </a:rPr>
              <a:t>○○ ○○</a:t>
            </a:r>
            <a:endParaRPr kumimoji="0" lang="en-US" altLang="ja-JP" sz="24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465</TotalTime>
  <Words>102</Words>
  <Application>Microsoft Office PowerPoint</Application>
  <PresentationFormat>ワイド画面</PresentationFormat>
  <Paragraphs>13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2013 - 2022 テーマ</vt:lpstr>
      <vt:lpstr>Annual Meeting of the Japanese Society of Nuclear Medicine  Disclosure of Conflict of Interest 　 Name of first author：　○○ ○○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Fumihiko Kamiya</dc:creator>
  <cp:lastModifiedBy>上原 静香 (Shizuka Uehara)</cp:lastModifiedBy>
  <cp:revision>89</cp:revision>
  <cp:lastPrinted>2011-02-22T01:36:30Z</cp:lastPrinted>
  <dcterms:created xsi:type="dcterms:W3CDTF">2000-09-04T17:39:07Z</dcterms:created>
  <dcterms:modified xsi:type="dcterms:W3CDTF">2025-03-27T12:44:41Z</dcterms:modified>
</cp:coreProperties>
</file>