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7600" y="1371244"/>
            <a:ext cx="983488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日本スポーツ</a:t>
            </a:r>
            <a:r>
              <a:rPr lang="ja-JP" altLang="en-US" sz="4000" b="1">
                <a:latin typeface="ＭＳ Ｐゴシック" pitchFamily="50" charset="-128"/>
              </a:rPr>
              <a:t>整形外科学会</a:t>
            </a:r>
            <a:r>
              <a:rPr lang="ja-JP" altLang="en-US" sz="4000" b="1" dirty="0">
                <a:latin typeface="ＭＳ Ｐゴシック" pitchFamily="50" charset="-128"/>
              </a:rPr>
              <a:t>（</a:t>
            </a:r>
            <a:r>
              <a:rPr lang="en-US" altLang="ja-JP" sz="4000" b="1" dirty="0">
                <a:latin typeface="ＭＳ Ｐゴシック" pitchFamily="50" charset="-128"/>
              </a:rPr>
              <a:t>JSOA</a:t>
            </a:r>
            <a:r>
              <a:rPr lang="ja-JP" altLang="en-US" sz="4000" b="1" dirty="0">
                <a:latin typeface="ＭＳ Ｐゴシック" pitchFamily="50" charset="-128"/>
              </a:rPr>
              <a:t>）</a:t>
            </a:r>
          </a:p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筆頭発表者の</a:t>
            </a:r>
            <a:r>
              <a:rPr lang="en-US" altLang="ja-JP" sz="4000" b="1" dirty="0">
                <a:latin typeface="ＭＳ Ｐゴシック" pitchFamily="50" charset="-128"/>
              </a:rPr>
              <a:t>COI</a:t>
            </a:r>
            <a:r>
              <a:rPr lang="ja-JP" altLang="en-US" sz="4000" b="1" dirty="0">
                <a:latin typeface="ＭＳ Ｐゴシック" pitchFamily="50" charset="-128"/>
              </a:rPr>
              <a:t>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730" y="458839"/>
            <a:ext cx="441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　</a:t>
            </a:r>
            <a:r>
              <a:rPr lang="ja-JP" altLang="en-US" b="1" dirty="0"/>
              <a:t>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状態があるとき。</a:t>
            </a:r>
          </a:p>
          <a:p>
            <a:endParaRPr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2894" y="3898884"/>
            <a:ext cx="9080465" cy="244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/>
              <a:t>受託研究・共同研究費：</a:t>
            </a:r>
            <a:r>
              <a:rPr lang="en-US" altLang="ja-JP" sz="2800" dirty="0"/>
              <a:t>		</a:t>
            </a:r>
            <a:r>
              <a:rPr lang="ja-JP" altLang="en-US" sz="2800" dirty="0"/>
              <a:t>○○製薬</a:t>
            </a:r>
          </a:p>
          <a:p>
            <a:pPr>
              <a:lnSpc>
                <a:spcPct val="150000"/>
              </a:lnSpc>
            </a:pPr>
            <a:r>
              <a:rPr lang="ja-JP" altLang="en-US" sz="2800" dirty="0"/>
              <a:t>奨学寄附金：</a:t>
            </a:r>
            <a:r>
              <a:rPr lang="en-US" altLang="ja-JP" sz="2800" dirty="0"/>
              <a:t>					</a:t>
            </a:r>
            <a:r>
              <a:rPr lang="ja-JP" altLang="en-US" sz="2800" dirty="0"/>
              <a:t>○○製薬</a:t>
            </a:r>
          </a:p>
          <a:p>
            <a:pPr>
              <a:lnSpc>
                <a:spcPct val="150000"/>
              </a:lnSpc>
            </a:pPr>
            <a:r>
              <a:rPr lang="ja-JP" altLang="en-US" sz="2800" dirty="0"/>
              <a:t>寄附講座所属：</a:t>
            </a:r>
            <a:r>
              <a:rPr lang="en-US" altLang="ja-JP" sz="2800" dirty="0"/>
              <a:t>				</a:t>
            </a:r>
            <a:r>
              <a:rPr lang="ja-JP" altLang="en-US" sz="2800" dirty="0"/>
              <a:t>あり（○○精機）</a:t>
            </a:r>
          </a:p>
          <a:p>
            <a:pPr>
              <a:lnSpc>
                <a:spcPct val="150000"/>
              </a:lnSpc>
            </a:pP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7021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直井 孝洋</cp:lastModifiedBy>
  <cp:revision>3</cp:revision>
  <dcterms:created xsi:type="dcterms:W3CDTF">2012-09-25T09:04:10Z</dcterms:created>
  <dcterms:modified xsi:type="dcterms:W3CDTF">2023-06-22T09:23:18Z</dcterms:modified>
</cp:coreProperties>
</file>