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41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0302FBA-6C73-994C-4284-C0810623AA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47B6823-7609-C6FD-729C-0C9FDC8A79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58AA8EA-49CE-8FAE-863B-8BF579125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F0CB908B-4639-4D06-8128-E4961C757E98}" type="datetime1">
              <a:rPr lang="ja-JP" altLang="en-US"/>
              <a:pPr>
                <a:defRPr/>
              </a:pPr>
              <a:t>2025/1/20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B49E6D0-6836-6B7B-94EF-1DEB2D4C6F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D58C978-4DF6-CFC6-4DE5-C24B65280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515F81-BAB9-4853-A8C9-9D096D792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DCB7DB5E-6D12-18E1-82A6-FB210777F91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269240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 dirty="0"/>
              <a:t>77</a:t>
            </a:r>
            <a:r>
              <a:rPr lang="ja-JP" altLang="en-US" sz="2000" dirty="0"/>
              <a:t>回中国四国産科婦人科学会総会ならびに学術講演会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E10A5EAE-6874-9B1B-8AA0-5ACE94C910A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905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A652B32-3B48-6281-B615-6DCC2BBF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84200"/>
            <a:ext cx="83820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第77回中国四国産科婦人科学会総会ならびに学術講演会 利益相反状態の開示   筆頭演者氏名：　○○　○○ 所　属：　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user</dc:creator>
  <cp:lastModifiedBy>Mayuko Fukuda</cp:lastModifiedBy>
  <cp:revision>19</cp:revision>
  <dcterms:created xsi:type="dcterms:W3CDTF">2010-12-17T06:53:41Z</dcterms:created>
  <dcterms:modified xsi:type="dcterms:W3CDTF">2025-01-20T07:00:04Z</dcterms:modified>
</cp:coreProperties>
</file>