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285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301B893-87A3-29D7-F2DA-BF628DD2F5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96DD522D-D906-7E7B-23E7-31FC784E57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D4FE2A6-A0A6-5E22-5A69-1A267BFA4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0176657-3C1D-4B8D-840B-9EDF8A3F835D}" type="datetime1">
              <a:rPr lang="ja-JP" altLang="en-US"/>
              <a:pPr>
                <a:defRPr/>
              </a:pPr>
              <a:t>2025/1/20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31F9A7A-B192-53FC-7737-671E8C6D3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F21AC8A-3A39-2EEA-8C27-763C8BD62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D03F59B-1F86-40C4-8109-56386AC502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749F5E16-2377-DAC4-BD1D-811EFD79E7C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905000" y="231775"/>
            <a:ext cx="8382000" cy="1938338"/>
          </a:xfrm>
        </p:spPr>
        <p:txBody>
          <a:bodyPr/>
          <a:lstStyle/>
          <a:p>
            <a:pPr eaLnBrk="1" hangingPunct="1">
              <a:lnSpc>
                <a:spcPts val="2000"/>
              </a:lnSpc>
              <a:defRPr/>
            </a:pPr>
            <a:r>
              <a:rPr lang="ja-JP" altLang="en-US" sz="2000" dirty="0">
                <a:latin typeface="+mn-ea"/>
                <a:ea typeface="+mn-ea"/>
              </a:rPr>
              <a:t>第</a:t>
            </a:r>
            <a:r>
              <a:rPr lang="en-US" altLang="ja-JP" sz="2000" dirty="0">
                <a:latin typeface="+mn-ea"/>
                <a:ea typeface="+mn-ea"/>
              </a:rPr>
              <a:t>77</a:t>
            </a:r>
            <a:r>
              <a:rPr lang="ja-JP" altLang="en-US" sz="2000" dirty="0">
                <a:latin typeface="+mn-ea"/>
                <a:ea typeface="+mn-ea"/>
              </a:rPr>
              <a:t>回中国四国産科婦人科学会総会ならびに学術講演会</a:t>
            </a:r>
            <a:br>
              <a:rPr lang="ja-JP" altLang="en-US" sz="2400" dirty="0">
                <a:latin typeface="ＭＳ Ｐゴシック" charset="-128"/>
              </a:rPr>
            </a:br>
            <a:br>
              <a:rPr lang="en-US" altLang="ja-JP" sz="2400" dirty="0">
                <a:latin typeface="ＭＳ Ｐゴシック" charset="-128"/>
              </a:rPr>
            </a:br>
            <a:r>
              <a:rPr lang="ja-JP" altLang="en-US" sz="3200" dirty="0">
                <a:latin typeface="ＭＳ Ｐゴシック" charset="-128"/>
              </a:rPr>
              <a:t>利益相反状態の開示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ja-JP" altLang="en-US" sz="2000" dirty="0">
                <a:latin typeface="+mn-ea"/>
                <a:ea typeface="+mn-ea"/>
              </a:rPr>
              <a:t>筆頭演者氏名：　</a:t>
            </a:r>
            <a:r>
              <a:rPr lang="en-US" altLang="ja-JP" sz="2000" dirty="0">
                <a:latin typeface="+mn-ea"/>
                <a:ea typeface="+mn-ea"/>
              </a:rPr>
              <a:t>○○</a:t>
            </a:r>
            <a:r>
              <a:rPr lang="ja-JP" altLang="en-US" sz="2000" dirty="0">
                <a:latin typeface="+mn-ea"/>
                <a:ea typeface="+mn-ea"/>
              </a:rPr>
              <a:t>　</a:t>
            </a:r>
            <a:r>
              <a:rPr lang="en-US" altLang="ja-JP" sz="2000" dirty="0">
                <a:latin typeface="+mn-ea"/>
                <a:ea typeface="+mn-ea"/>
              </a:rPr>
              <a:t>○○</a:t>
            </a:r>
            <a:br>
              <a:rPr lang="en-US" altLang="ja-JP" sz="2000" dirty="0">
                <a:latin typeface="+mn-ea"/>
                <a:ea typeface="+mn-ea"/>
              </a:rPr>
            </a:br>
            <a:r>
              <a:rPr lang="ja-JP" altLang="en-US" sz="2000" dirty="0">
                <a:latin typeface="+mn-ea"/>
                <a:ea typeface="+mn-ea"/>
              </a:rPr>
              <a:t>所　属：　</a:t>
            </a:r>
            <a:r>
              <a:rPr lang="en-US" altLang="ja-JP" sz="2000" dirty="0">
                <a:latin typeface="+mn-ea"/>
                <a:ea typeface="+mn-ea"/>
              </a:rPr>
              <a:t>△△△△</a:t>
            </a:r>
            <a:br>
              <a:rPr lang="ja-JP" altLang="en-US" sz="2400" dirty="0">
                <a:latin typeface="ＭＳ Ｐゴシック" charset="-128"/>
              </a:rPr>
            </a:br>
            <a:endParaRPr lang="ja-JP" altLang="en-US" sz="2400" dirty="0">
              <a:latin typeface="ＭＳ Ｐゴシック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AB034B05-8EBE-290F-A082-4F27AE3C467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890713" y="2292350"/>
            <a:ext cx="8382000" cy="409575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ja-JP" altLang="en-US" sz="2000" dirty="0">
                <a:latin typeface="+mn-ea"/>
              </a:rPr>
              <a:t>演題発表に関連し、開示すべき</a:t>
            </a:r>
            <a:r>
              <a:rPr lang="en-US" altLang="ja-JP" sz="2000" dirty="0">
                <a:latin typeface="+mn-ea"/>
              </a:rPr>
              <a:t>COI</a:t>
            </a:r>
            <a:r>
              <a:rPr lang="ja-JP" altLang="en-US" sz="2000" dirty="0">
                <a:latin typeface="+mn-ea"/>
              </a:rPr>
              <a:t>関係にある企業などは以下の通りです。</a:t>
            </a:r>
          </a:p>
          <a:p>
            <a:pPr algn="ctr" eaLnBrk="1" hangingPunct="1">
              <a:buFont typeface="Arial" charset="0"/>
              <a:buNone/>
              <a:defRPr/>
            </a:pPr>
            <a:endParaRPr lang="ja-JP" altLang="en-US" sz="2000" dirty="0"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4A2DC3-71A6-67AC-E222-FE35F00C6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19075"/>
            <a:ext cx="8382000" cy="2073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596EB2FE-72FC-3424-AB6C-7D4310DA2F9B}"/>
              </a:ext>
            </a:extLst>
          </p:cNvPr>
          <p:cNvGraphicFramePr>
            <a:graphicFrameLocks noGrp="1"/>
          </p:cNvGraphicFramePr>
          <p:nvPr/>
        </p:nvGraphicFramePr>
        <p:xfrm>
          <a:off x="1466850" y="2824163"/>
          <a:ext cx="9258300" cy="3506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1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0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997"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利益相反種類</a:t>
                      </a:r>
                    </a:p>
                  </a:txBody>
                  <a:tcPr marL="108003" marR="1080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有無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有</a:t>
                      </a:r>
                      <a:r>
                        <a:rPr kumimoji="0" lang="ja-JP" altLang="en-US" sz="140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ja-JP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の場合　企業名など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6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+mn-ea"/>
                          <a:ea typeface="+mn-ea"/>
                          <a:cs typeface="Times New Roman"/>
                        </a:rPr>
                        <a:t>①役員・顧問職・寄付講座に所属</a:t>
                      </a:r>
                      <a:endParaRPr lang="ja-JP" sz="14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108003" marR="108003" marT="35993" marB="35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2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②</a:t>
                      </a:r>
                      <a:r>
                        <a:rPr kumimoji="0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株式の保有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3" marR="108003" marT="35993" marB="35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2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③</a:t>
                      </a:r>
                      <a:r>
                        <a:rPr kumimoji="0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特許使用料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3" marR="108003" marT="35993" marB="35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643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④</a:t>
                      </a:r>
                      <a:r>
                        <a:rPr kumimoji="0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講演料等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3" marR="108003" marT="35993" marB="35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642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⑤</a:t>
                      </a:r>
                      <a:r>
                        <a:rPr kumimoji="0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研究費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3" marR="108003" marT="35993" marB="35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643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⑥</a:t>
                      </a:r>
                      <a:r>
                        <a:rPr kumimoji="0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奨学寄附金（奨励寄付金）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3" marR="108003" marT="35993" marB="35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⑦その他報酬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3" marR="108003" marT="35993" marB="359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96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第77回中国四国産科婦人科学会総会ならびに学術講演会  利益相反状態の開示   筆頭演者氏名：　○○　○○ 所　属：　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user</dc:creator>
  <cp:lastModifiedBy>Mayuko Fukuda</cp:lastModifiedBy>
  <cp:revision>28</cp:revision>
  <dcterms:created xsi:type="dcterms:W3CDTF">2010-12-17T06:53:41Z</dcterms:created>
  <dcterms:modified xsi:type="dcterms:W3CDTF">2025-01-20T07:00:40Z</dcterms:modified>
</cp:coreProperties>
</file>