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 varScale="1">
        <p:scale>
          <a:sx n="20" d="100"/>
          <a:sy n="20" d="100"/>
        </p:scale>
        <p:origin x="2268" y="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2020/1/31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" name="正方形/長方形 4"/>
          <p:cNvSpPr>
            <a:spLocks noChangeArrowheads="1"/>
          </p:cNvSpPr>
          <p:nvPr/>
        </p:nvSpPr>
        <p:spPr bwMode="auto">
          <a:xfrm>
            <a:off x="20788643" y="37462046"/>
            <a:ext cx="8642350" cy="4587875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0788643" y="36525942"/>
            <a:ext cx="864235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/>
              <a:t>利益相反状態の開示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890630" y="37462046"/>
            <a:ext cx="10515053" cy="36928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ja-JP" altLang="en-US" sz="2400" dirty="0"/>
              <a:t>私の今回の演題に関連して、開示すべき利益相反状態は</a:t>
            </a:r>
            <a:endParaRPr lang="en-US" altLang="ja-JP" sz="2400" dirty="0"/>
          </a:p>
          <a:p>
            <a:pPr algn="ctr">
              <a:buNone/>
            </a:pPr>
            <a:r>
              <a:rPr lang="ja-JP" altLang="en-US" sz="2400" dirty="0"/>
              <a:t>ありません。 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9E39F36-FECC-4A4F-89C9-9D738F310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87"/>
          <a:stretch/>
        </p:blipFill>
        <p:spPr>
          <a:xfrm>
            <a:off x="18350298" y="16075670"/>
            <a:ext cx="11244137" cy="1829609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848981" y="17073121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18319826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6694246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</a:t>
            </a:r>
            <a:r>
              <a:rPr lang="en-US" altLang="ja-JP" sz="3600" dirty="0" err="1">
                <a:solidFill>
                  <a:schemeClr val="tx1"/>
                </a:solidFill>
                <a:latin typeface="+mn-ea"/>
              </a:rPr>
              <a:t>Meiryo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 UI</a:t>
            </a:r>
            <a:r>
              <a:rPr lang="ja-JP" altLang="en-US" sz="3600" dirty="0" err="1">
                <a:solidFill>
                  <a:schemeClr val="tx1"/>
                </a:solidFill>
                <a:latin typeface="+mn-ea"/>
              </a:rPr>
              <a:t>、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游ゴシック・游明朝、ヒラギノ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0675070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掲載内容に含めて開示してください。</a:t>
            </a:r>
            <a:endParaRPr lang="en-US" altLang="ja-JP" sz="3600" dirty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00484" y="17359432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19283645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849226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ポスターは１ページ目のみが投稿されますので発表用の</a:t>
            </a:r>
            <a:r>
              <a:rPr lang="en-US" altLang="ja-JP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ポスターは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　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</a:t>
            </a:r>
            <a:endParaRPr lang="en-US" altLang="ja-JP" sz="7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　ポスターデータには含めないでください。なお、 演題登録時の情報を</a:t>
            </a:r>
            <a:endParaRPr lang="en-US" altLang="ja-JP" sz="72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　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66979" y="16507718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244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Pro-S201SG H</cp:lastModifiedBy>
  <cp:revision>8</cp:revision>
  <cp:lastPrinted>2019-05-14T08:51:52Z</cp:lastPrinted>
  <dcterms:created xsi:type="dcterms:W3CDTF">2017-04-12T03:50:14Z</dcterms:created>
  <dcterms:modified xsi:type="dcterms:W3CDTF">2020-01-31T01:45:21Z</dcterms:modified>
</cp:coreProperties>
</file>