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756" y="6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7136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609600" y="1600203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1DF05150-F642-4C20-981F-452EAF5B84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A42F500B-1179-406A-9F1E-EE398B18200F}" type="datetime1">
              <a:rPr lang="ja-JP" altLang="en-US"/>
              <a:pPr>
                <a:defRPr/>
              </a:pPr>
              <a:t>2021/3/25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F8325877-0BC7-483E-B3FC-86AFDFFAC8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102A1719-64E0-4B6F-9BD8-114532276E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2780A85-073F-4A8F-932F-51027CA7106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ctrTitle" idx="4294967295"/>
          </p:nvPr>
        </p:nvSpPr>
        <p:spPr>
          <a:xfrm>
            <a:off x="2209800" y="584200"/>
            <a:ext cx="7772400" cy="3016250"/>
          </a:xfrm>
        </p:spPr>
        <p:txBody>
          <a:bodyPr/>
          <a:lstStyle/>
          <a:p>
            <a:pPr eaLnBrk="1" hangingPunct="1"/>
            <a:r>
              <a:rPr lang="ja-JP" altLang="en-US" sz="2000" dirty="0"/>
              <a:t>第</a:t>
            </a:r>
            <a:r>
              <a:rPr lang="en-US" altLang="ja-JP" sz="2000"/>
              <a:t>73</a:t>
            </a:r>
            <a:r>
              <a:rPr lang="ja-JP" altLang="en-US" sz="2000"/>
              <a:t>回日本産科婦人科学会学術講演会</a:t>
            </a:r>
            <a:r>
              <a:rPr lang="ja-JP" altLang="en-US" sz="2400"/>
              <a:t/>
            </a:r>
            <a:br>
              <a:rPr lang="ja-JP" altLang="en-US" sz="2400"/>
            </a:br>
            <a:r>
              <a:rPr lang="ja-JP" altLang="en-US" sz="3200"/>
              <a:t>利益相反状態の開示</a:t>
            </a:r>
            <a:r>
              <a:rPr lang="ja-JP" altLang="en-US" sz="2400"/>
              <a:t/>
            </a:r>
            <a:br>
              <a:rPr lang="ja-JP" altLang="en-US" sz="2400"/>
            </a:br>
            <a:r>
              <a:rPr lang="en-US" altLang="ja-JP" sz="2400" dirty="0"/>
              <a:t> </a:t>
            </a:r>
            <a:r>
              <a:rPr lang="ja-JP" altLang="en-US" sz="2400" dirty="0"/>
              <a:t/>
            </a:r>
            <a:br>
              <a:rPr lang="ja-JP" altLang="en-US" sz="2400" dirty="0"/>
            </a:br>
            <a:r>
              <a:rPr lang="ja-JP" altLang="en-US" sz="2000" dirty="0"/>
              <a:t>筆頭演者氏名：　</a:t>
            </a:r>
            <a:r>
              <a:rPr lang="en-US" altLang="ja-JP" sz="2000" dirty="0"/>
              <a:t>○○</a:t>
            </a:r>
            <a:r>
              <a:rPr lang="ja-JP" altLang="en-US" sz="2000" dirty="0"/>
              <a:t>　</a:t>
            </a:r>
            <a:r>
              <a:rPr lang="en-US" altLang="ja-JP" sz="2000" dirty="0"/>
              <a:t>○○</a:t>
            </a:r>
            <a:br>
              <a:rPr lang="en-US" altLang="ja-JP" sz="2000" dirty="0"/>
            </a:br>
            <a:r>
              <a:rPr lang="ja-JP" altLang="en-US" sz="2000" dirty="0"/>
              <a:t>所　属：　</a:t>
            </a:r>
            <a:r>
              <a:rPr lang="en-US" altLang="ja-JP" sz="2000" dirty="0"/>
              <a:t>△△△△</a:t>
            </a:r>
            <a:r>
              <a:rPr lang="ja-JP" altLang="en-US" sz="2000" dirty="0"/>
              <a:t>産婦人科</a:t>
            </a:r>
            <a:r>
              <a:rPr lang="ja-JP" altLang="en-US" sz="2400" dirty="0"/>
              <a:t/>
            </a:r>
            <a:br>
              <a:rPr lang="ja-JP" altLang="en-US" sz="2400" dirty="0"/>
            </a:br>
            <a:endParaRPr lang="ja-JP" altLang="en-US" sz="2400" dirty="0"/>
          </a:p>
        </p:txBody>
      </p:sp>
      <p:sp>
        <p:nvSpPr>
          <p:cNvPr id="3075" name="サブタイトル 2"/>
          <p:cNvSpPr>
            <a:spLocks noGrp="1"/>
          </p:cNvSpPr>
          <p:nvPr>
            <p:ph type="subTitle" idx="4294967295"/>
          </p:nvPr>
        </p:nvSpPr>
        <p:spPr>
          <a:xfrm>
            <a:off x="1905000" y="3886200"/>
            <a:ext cx="8382000" cy="1752600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ja-JP" altLang="en-US" sz="2000"/>
              <a:t>私の今回の演題に関連して、開示すべき利益相反状態はありません。 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9B05FA9-2BDC-4F1C-BEC7-C8B1EE8AFF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3400" y="584200"/>
            <a:ext cx="8665200" cy="269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ja-JP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50</Words>
  <Application>Microsoft Office PowerPoint</Application>
  <PresentationFormat>ワイド画面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テーマ</vt:lpstr>
      <vt:lpstr>第73回日本産科婦人科学会学術講演会 利益相反状態の開示   筆頭演者氏名：　○○　○○ 所　属：　△△△△産婦人科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chi-yajima</dc:creator>
  <cp:lastModifiedBy>5eri-nakai</cp:lastModifiedBy>
  <cp:revision>13</cp:revision>
  <dcterms:created xsi:type="dcterms:W3CDTF">2010-12-17T06:53:41Z</dcterms:created>
  <dcterms:modified xsi:type="dcterms:W3CDTF">2021-03-25T02:09:08Z</dcterms:modified>
</cp:coreProperties>
</file>