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756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0812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>
            <a:extLst/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D2FA40FA-5555-4A71-A530-DB70E5BD6895}" type="datetime1">
              <a:rPr lang="ja-JP" altLang="en-US"/>
              <a:pPr>
                <a:defRPr/>
              </a:pPr>
              <a:t>2021/3/25</a:t>
            </a:fld>
            <a:endParaRPr lang="ja-JP" altLang="en-US"/>
          </a:p>
        </p:txBody>
      </p:sp>
      <p:sp>
        <p:nvSpPr>
          <p:cNvPr id="5" name="フッター プレースホルダ 4">
            <a:extLst/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/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45982E0-4767-40C6-912D-15B6BFA1B5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ctrTitle" idx="4294967295"/>
          </p:nvPr>
        </p:nvSpPr>
        <p:spPr>
          <a:xfrm>
            <a:off x="1628776" y="584200"/>
            <a:ext cx="9039225" cy="3016250"/>
          </a:xfrm>
        </p:spPr>
        <p:txBody>
          <a:bodyPr/>
          <a:lstStyle/>
          <a:p>
            <a:pPr eaLnBrk="1" hangingPunct="1"/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73rd Annual Congress of the Japan Society of Obstetrics and Gynecology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Disclosure of Conflict of Interest</a:t>
            </a:r>
            <a:br>
              <a:rPr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of first author</a:t>
            </a:r>
            <a:r>
              <a: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 ○○ ○○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Affiliation</a:t>
            </a:r>
            <a:r>
              <a: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 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△△△△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ja-JP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正方形/長方形 3">
            <a:extLst/>
          </p:cNvPr>
          <p:cNvSpPr>
            <a:spLocks noChangeArrowheads="1"/>
          </p:cNvSpPr>
          <p:nvPr/>
        </p:nvSpPr>
        <p:spPr bwMode="auto">
          <a:xfrm>
            <a:off x="1763714" y="584200"/>
            <a:ext cx="8664575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lt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076" name="Rectangle 3"/>
          <p:cNvSpPr txBox="1">
            <a:spLocks noChangeArrowheads="1"/>
          </p:cNvSpPr>
          <p:nvPr/>
        </p:nvSpPr>
        <p:spPr bwMode="auto">
          <a:xfrm>
            <a:off x="2270126" y="4141788"/>
            <a:ext cx="76358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>
                <a:latin typeface="Times New Roman" panose="02020603050405020304" pitchFamily="18" charset="0"/>
                <a:cs typeface="Times New Roman" panose="02020603050405020304" pitchFamily="18" charset="0"/>
              </a:rPr>
              <a:t>I have no</a:t>
            </a:r>
            <a:r>
              <a:rPr kumimoji="0" lang="ja-JP" altLang="ja-JP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ja-JP" sz="2800">
                <a:latin typeface="Times New Roman" panose="02020603050405020304" pitchFamily="18" charset="0"/>
                <a:cs typeface="Times New Roman" panose="02020603050405020304" pitchFamily="18" charset="0"/>
              </a:rPr>
              <a:t>COI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>
                <a:latin typeface="Times New Roman" panose="02020603050405020304" pitchFamily="18" charset="0"/>
                <a:cs typeface="Times New Roman" panose="02020603050405020304" pitchFamily="18" charset="0"/>
              </a:rPr>
              <a:t>with regard to our presentation.</a:t>
            </a:r>
            <a:endParaRPr kumimoji="0"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9"/>
          <p:cNvSpPr txBox="1">
            <a:spLocks noChangeArrowheads="1"/>
          </p:cNvSpPr>
          <p:nvPr/>
        </p:nvSpPr>
        <p:spPr bwMode="auto">
          <a:xfrm>
            <a:off x="8688388" y="0"/>
            <a:ext cx="1979612" cy="33855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1600" b="1" dirty="0">
                <a:solidFill>
                  <a:srgbClr val="FFFF00"/>
                </a:solidFill>
              </a:rPr>
              <a:t>COI : 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48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Times New Roman</vt:lpstr>
      <vt:lpstr>Office テーマ</vt:lpstr>
      <vt:lpstr>The 73rd Annual Congress of the Japan Society of Obstetrics and Gynecology Disclosure of Conflict of Interest   Name of first author： ○○ ○○ Affiliation： △△△△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staff-tokyo84</dc:creator>
  <cp:lastModifiedBy>5eri-nakai</cp:lastModifiedBy>
  <cp:revision>13</cp:revision>
  <dcterms:created xsi:type="dcterms:W3CDTF">2010-12-17T06:53:41Z</dcterms:created>
  <dcterms:modified xsi:type="dcterms:W3CDTF">2021-03-25T02:04:05Z</dcterms:modified>
</cp:coreProperties>
</file>