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81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2FA40FA-5555-4A71-A530-DB70E5BD6895}" type="datetime1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982E0-4767-40C6-912D-15B6BFA1B5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73rd Annual Congress of the Japan Society of Obstetrics and Gynecology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/>
          </p:cNvPr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4141788"/>
            <a:ext cx="7635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0" lang="ja-JP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endParaRPr kumimoji="0"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The 73rd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5eri-nakai</cp:lastModifiedBy>
  <cp:revision>13</cp:revision>
  <dcterms:created xsi:type="dcterms:W3CDTF">2010-12-17T06:53:41Z</dcterms:created>
  <dcterms:modified xsi:type="dcterms:W3CDTF">2021-03-25T02:04:05Z</dcterms:modified>
</cp:coreProperties>
</file>