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105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E99E20D-A019-4C4D-8315-56ECD8C7C4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E7E95837-4F1D-4B9E-ACD5-CDA5C03525E9}" type="datetime1">
              <a:rPr lang="ja-JP" altLang="en-US"/>
              <a:pPr>
                <a:defRPr/>
              </a:pPr>
              <a:t>2021/3/25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652EC8C-FAC3-45AD-9E0B-BF15F6572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3C29565-DB54-4E9E-88FC-136EB82A6D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7FFEA09-D535-4733-9E72-2307D36E44C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 idx="4294967295"/>
          </p:nvPr>
        </p:nvSpPr>
        <p:spPr>
          <a:xfrm>
            <a:off x="2209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>
                <a:latin typeface="ＭＳ Ｐゴシック" panose="020B0600070205080204" pitchFamily="50" charset="-128"/>
              </a:rPr>
              <a:t>第</a:t>
            </a:r>
            <a:r>
              <a:rPr lang="en-US" altLang="ja-JP" sz="2000">
                <a:latin typeface="ＭＳ Ｐゴシック" panose="020B0600070205080204" pitchFamily="50" charset="-128"/>
              </a:rPr>
              <a:t>73</a:t>
            </a:r>
            <a:r>
              <a:rPr lang="ja-JP" altLang="en-US" sz="2000">
                <a:latin typeface="ＭＳ Ｐゴシック" panose="020B0600070205080204" pitchFamily="50" charset="-128"/>
              </a:rPr>
              <a:t>回日本産科婦人科学会学術講演会</a:t>
            </a:r>
            <a:r>
              <a:rPr lang="ja-JP" altLang="en-US" sz="2400">
                <a:latin typeface="ＭＳ Ｐゴシック" panose="020B0600070205080204" pitchFamily="50" charset="-128"/>
              </a:rPr>
              <a:t/>
            </a:r>
            <a:br>
              <a:rPr lang="ja-JP" altLang="en-US" sz="2400">
                <a:latin typeface="ＭＳ Ｐゴシック" panose="020B0600070205080204" pitchFamily="50" charset="-128"/>
              </a:rPr>
            </a:br>
            <a:r>
              <a:rPr lang="ja-JP" altLang="en-US" sz="3200">
                <a:latin typeface="ＭＳ Ｐゴシック" panose="020B0600070205080204" pitchFamily="50" charset="-128"/>
              </a:rPr>
              <a:t>利益相反状態の開示</a:t>
            </a:r>
            <a:r>
              <a:rPr lang="ja-JP" altLang="en-US" sz="2400">
                <a:latin typeface="ＭＳ Ｐゴシック" panose="020B0600070205080204" pitchFamily="50" charset="-128"/>
              </a:rPr>
              <a:t/>
            </a:r>
            <a:br>
              <a:rPr lang="ja-JP" altLang="en-US" sz="2400">
                <a:latin typeface="ＭＳ Ｐゴシック" panose="020B0600070205080204" pitchFamily="50" charset="-128"/>
              </a:rPr>
            </a:br>
            <a:r>
              <a:rPr lang="en-US" altLang="ja-JP" sz="2400"/>
              <a:t> </a:t>
            </a:r>
            <a:r>
              <a:rPr lang="ja-JP" altLang="en-US" sz="2400">
                <a:latin typeface="ＭＳ Ｐゴシック" panose="020B0600070205080204" pitchFamily="50" charset="-128"/>
              </a:rPr>
              <a:t/>
            </a:r>
            <a:br>
              <a:rPr lang="ja-JP" altLang="en-US" sz="2400">
                <a:latin typeface="ＭＳ Ｐゴシック" panose="020B0600070205080204" pitchFamily="50" charset="-128"/>
              </a:rPr>
            </a:br>
            <a:r>
              <a:rPr lang="ja-JP" altLang="en-US" sz="2000">
                <a:latin typeface="ＭＳ Ｐゴシック" panose="020B0600070205080204" pitchFamily="50" charset="-128"/>
              </a:rPr>
              <a:t>筆頭演者氏名：　</a:t>
            </a:r>
            <a:r>
              <a:rPr lang="en-US" altLang="ja-JP" sz="2000">
                <a:latin typeface="ＭＳ Ｐゴシック" panose="020B0600070205080204" pitchFamily="50" charset="-128"/>
              </a:rPr>
              <a:t>○○</a:t>
            </a:r>
            <a:r>
              <a:rPr lang="ja-JP" altLang="en-US" sz="2000">
                <a:latin typeface="ＭＳ Ｐゴシック" panose="020B0600070205080204" pitchFamily="50" charset="-128"/>
              </a:rPr>
              <a:t>　</a:t>
            </a:r>
            <a:r>
              <a:rPr lang="en-US" altLang="ja-JP" sz="2000">
                <a:latin typeface="ＭＳ Ｐゴシック" panose="020B0600070205080204" pitchFamily="50" charset="-128"/>
              </a:rPr>
              <a:t>○○</a:t>
            </a:r>
            <a:br>
              <a:rPr lang="en-US" altLang="ja-JP" sz="2000">
                <a:latin typeface="ＭＳ Ｐゴシック" panose="020B0600070205080204" pitchFamily="50" charset="-128"/>
              </a:rPr>
            </a:br>
            <a:r>
              <a:rPr lang="ja-JP" altLang="en-US" sz="2000">
                <a:latin typeface="ＭＳ Ｐゴシック" panose="020B0600070205080204" pitchFamily="50" charset="-128"/>
              </a:rPr>
              <a:t>所　属：　</a:t>
            </a:r>
            <a:r>
              <a:rPr lang="en-US" altLang="ja-JP" sz="2000">
                <a:latin typeface="ＭＳ Ｐゴシック" panose="020B0600070205080204" pitchFamily="50" charset="-128"/>
              </a:rPr>
              <a:t>△△△△</a:t>
            </a:r>
            <a:r>
              <a:rPr lang="ja-JP" altLang="en-US" sz="2000">
                <a:latin typeface="ＭＳ Ｐゴシック" panose="020B0600070205080204" pitchFamily="50" charset="-128"/>
              </a:rPr>
              <a:t>産婦人科</a:t>
            </a:r>
            <a:r>
              <a:rPr lang="ja-JP" altLang="en-US" sz="2400">
                <a:latin typeface="ＭＳ Ｐゴシック" panose="020B0600070205080204" pitchFamily="50" charset="-128"/>
              </a:rPr>
              <a:t/>
            </a:r>
            <a:br>
              <a:rPr lang="ja-JP" altLang="en-US" sz="2400">
                <a:latin typeface="ＭＳ Ｐゴシック" panose="020B0600070205080204" pitchFamily="50" charset="-128"/>
              </a:rPr>
            </a:br>
            <a:endParaRPr lang="ja-JP" altLang="en-US" sz="2400">
              <a:latin typeface="ＭＳ Ｐゴシック" panose="020B0600070205080204" pitchFamily="50" charset="-128"/>
            </a:endParaRPr>
          </a:p>
        </p:txBody>
      </p:sp>
      <p:sp>
        <p:nvSpPr>
          <p:cNvPr id="3075" name="サブタイトル 2"/>
          <p:cNvSpPr>
            <a:spLocks noGrp="1"/>
          </p:cNvSpPr>
          <p:nvPr>
            <p:ph type="subTitle" idx="4294967295"/>
          </p:nvPr>
        </p:nvSpPr>
        <p:spPr>
          <a:xfrm>
            <a:off x="1905000" y="3886200"/>
            <a:ext cx="8382000" cy="26670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私の今回の演題に関連して、開示すべき利益相反状態は以下のとおりです。</a:t>
            </a:r>
            <a:endParaRPr lang="en-US" altLang="ja-JP" sz="200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200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役員・顧問職</a:t>
            </a:r>
            <a:r>
              <a:rPr lang="en-US" altLang="ja-JP" sz="2000">
                <a:latin typeface="ＭＳ Ｐゴシック" panose="020B0600070205080204" pitchFamily="50" charset="-128"/>
              </a:rPr>
              <a:t>/</a:t>
            </a:r>
            <a:r>
              <a:rPr lang="ja-JP" altLang="en-US" sz="2000">
                <a:latin typeface="ＭＳ Ｐゴシック" panose="020B0600070205080204" pitchFamily="50" charset="-128"/>
              </a:rPr>
              <a:t>寄付講座所属　　　　　</a:t>
            </a:r>
            <a:r>
              <a:rPr lang="en-US" altLang="ja-JP" sz="2000">
                <a:latin typeface="ＭＳ Ｐゴシック" panose="020B0600070205080204" pitchFamily="50" charset="-128"/>
              </a:rPr>
              <a:t>○○</a:t>
            </a:r>
            <a:r>
              <a:rPr lang="ja-JP" altLang="en-US" sz="200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講演料など　　　　　</a:t>
            </a:r>
            <a:r>
              <a:rPr lang="en-US" altLang="ja-JP" sz="2000">
                <a:latin typeface="ＭＳ Ｐゴシック" panose="020B0600070205080204" pitchFamily="50" charset="-128"/>
              </a:rPr>
              <a:t>□□</a:t>
            </a:r>
            <a:r>
              <a:rPr lang="ja-JP" altLang="en-US" sz="200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研究費</a:t>
            </a:r>
            <a:r>
              <a:rPr lang="en-US" altLang="ja-JP" sz="2000">
                <a:latin typeface="ＭＳ Ｐゴシック" panose="020B0600070205080204" pitchFamily="50" charset="-128"/>
              </a:rPr>
              <a:t>/</a:t>
            </a:r>
            <a:r>
              <a:rPr lang="ja-JP" altLang="en-US" sz="2000">
                <a:latin typeface="ＭＳ Ｐゴシック" panose="020B0600070205080204" pitchFamily="50" charset="-128"/>
              </a:rPr>
              <a:t>奨学寄付金　　　　　株式会社</a:t>
            </a:r>
            <a:r>
              <a:rPr lang="en-US" altLang="ja-JP" sz="2000">
                <a:latin typeface="ＭＳ Ｐゴシック" panose="020B0600070205080204" pitchFamily="50" charset="-128"/>
              </a:rPr>
              <a:t>××</a:t>
            </a:r>
            <a:r>
              <a:rPr lang="ja-JP" altLang="en-US" sz="2000">
                <a:latin typeface="ＭＳ Ｐゴシック" panose="020B0600070205080204" pitchFamily="50" charset="-128"/>
              </a:rPr>
              <a:t>ファーマ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2000">
              <a:latin typeface="ＭＳ Ｐゴシック" panose="020B060007020508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0114EAF-BBF9-4881-9891-DC32CCF68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400" y="584200"/>
            <a:ext cx="86652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116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第73回日本産科婦人科学会学術講演会 利益相反状態の開示   筆頭演者氏名：　○○　○○ 所　属：　△△△△産婦人科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chi-yajima</dc:creator>
  <cp:lastModifiedBy>5eri-nakai</cp:lastModifiedBy>
  <cp:revision>13</cp:revision>
  <dcterms:created xsi:type="dcterms:W3CDTF">2010-12-17T06:53:41Z</dcterms:created>
  <dcterms:modified xsi:type="dcterms:W3CDTF">2021-03-25T02:09:29Z</dcterms:modified>
</cp:coreProperties>
</file>