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105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E99E20D-A019-4C4D-8315-56ECD8C7C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7E95837-4F1D-4B9E-ACD5-CDA5C03525E9}" type="datetime1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52EC8C-FAC3-45AD-9E0B-BF15F6572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3C29565-DB54-4E9E-88FC-136EB82A6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FFEA09-D535-4733-9E72-2307D36E44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第</a:t>
            </a:r>
            <a:r>
              <a:rPr lang="en-US" altLang="ja-JP" sz="2000">
                <a:latin typeface="ＭＳ Ｐゴシック" panose="020B0600070205080204" pitchFamily="50" charset="-128"/>
              </a:rPr>
              <a:t>73</a:t>
            </a:r>
            <a:r>
              <a:rPr lang="ja-JP" altLang="en-US" sz="2000">
                <a:latin typeface="ＭＳ Ｐゴシック" panose="020B0600070205080204" pitchFamily="50" charset="-128"/>
              </a:rPr>
              <a:t>回日本産科婦人科学会学術講演会</a:t>
            </a:r>
            <a:r>
              <a:rPr lang="ja-JP" altLang="en-US" sz="2400">
                <a:latin typeface="ＭＳ Ｐゴシック" panose="020B0600070205080204" pitchFamily="50" charset="-128"/>
              </a:rPr>
              <a:t/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r>
              <a:rPr lang="ja-JP" altLang="en-US" sz="3200">
                <a:latin typeface="ＭＳ Ｐゴシック" panose="020B0600070205080204" pitchFamily="50" charset="-128"/>
              </a:rPr>
              <a:t>利益相反状態の開示</a:t>
            </a:r>
            <a:r>
              <a:rPr lang="ja-JP" altLang="en-US" sz="2400">
                <a:latin typeface="ＭＳ Ｐゴシック" panose="020B0600070205080204" pitchFamily="50" charset="-128"/>
              </a:rPr>
              <a:t/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r>
              <a:rPr lang="en-US" altLang="ja-JP" sz="2400"/>
              <a:t> </a:t>
            </a:r>
            <a:r>
              <a:rPr lang="ja-JP" altLang="en-US" sz="2400">
                <a:latin typeface="ＭＳ Ｐゴシック" panose="020B0600070205080204" pitchFamily="50" charset="-128"/>
              </a:rPr>
              <a:t/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r>
              <a:rPr lang="ja-JP" altLang="en-US" sz="200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br>
              <a:rPr lang="en-US" altLang="ja-JP" sz="2000">
                <a:latin typeface="ＭＳ Ｐゴシック" panose="020B0600070205080204" pitchFamily="50" charset="-128"/>
              </a:rPr>
            </a:br>
            <a:r>
              <a:rPr lang="ja-JP" altLang="en-US" sz="200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>
                <a:latin typeface="ＭＳ Ｐゴシック" panose="020B0600070205080204" pitchFamily="50" charset="-128"/>
              </a:rPr>
              <a:t>産婦人科</a:t>
            </a:r>
            <a:r>
              <a:rPr lang="ja-JP" altLang="en-US" sz="2400">
                <a:latin typeface="ＭＳ Ｐゴシック" panose="020B0600070205080204" pitchFamily="50" charset="-128"/>
              </a:rPr>
              <a:t/>
            </a:r>
            <a:br>
              <a:rPr lang="ja-JP" altLang="en-US" sz="2400">
                <a:latin typeface="ＭＳ Ｐゴシック" panose="020B0600070205080204" pitchFamily="50" charset="-128"/>
              </a:rPr>
            </a:br>
            <a:endParaRPr lang="ja-JP" altLang="en-US" sz="240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905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□□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>
                <a:latin typeface="ＭＳ Ｐゴシック" panose="020B0600070205080204" pitchFamily="50" charset="-128"/>
              </a:rPr>
              <a:t>××</a:t>
            </a:r>
            <a:r>
              <a:rPr lang="ja-JP" altLang="en-US" sz="200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114EAF-BBF9-4881-9891-DC32CCF68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400" y="584200"/>
            <a:ext cx="86652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116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第73回日本産科婦人科学会学術講演会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chi-yajima</dc:creator>
  <cp:lastModifiedBy>5eri-nakai</cp:lastModifiedBy>
  <cp:revision>13</cp:revision>
  <dcterms:created xsi:type="dcterms:W3CDTF">2010-12-17T06:53:41Z</dcterms:created>
  <dcterms:modified xsi:type="dcterms:W3CDTF">2021-03-25T02:09:29Z</dcterms:modified>
</cp:coreProperties>
</file>