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558338" cy="716915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9" userDrawn="1">
          <p15:clr>
            <a:srgbClr val="A4A3A4"/>
          </p15:clr>
        </p15:guide>
        <p15:guide id="2" pos="30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99"/>
    <a:srgbClr val="0066FF"/>
    <a:srgbClr val="FFCCFF"/>
    <a:srgbClr val="000000"/>
    <a:srgbClr val="CC00CC"/>
    <a:srgbClr val="66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02" autoAdjust="0"/>
    <p:restoredTop sz="94704" autoAdjust="0"/>
  </p:normalViewPr>
  <p:slideViewPr>
    <p:cSldViewPr>
      <p:cViewPr varScale="1">
        <p:scale>
          <a:sx n="65" d="100"/>
          <a:sy n="65" d="100"/>
        </p:scale>
        <p:origin x="1288" y="48"/>
      </p:cViewPr>
      <p:guideLst>
        <p:guide orient="horz" pos="2259"/>
        <p:guide pos="301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7210" y="3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/>
          <a:lstStyle>
            <a:lvl1pPr algn="r">
              <a:defRPr sz="1100"/>
            </a:lvl1pPr>
          </a:lstStyle>
          <a:p>
            <a:pPr>
              <a:defRPr/>
            </a:pPr>
            <a:fld id="{61232BED-22F8-46F8-A6C8-A864C3FF304D}" type="datetimeFigureOut">
              <a:rPr lang="ja-JP" altLang="en-US"/>
              <a:pPr>
                <a:defRPr/>
              </a:pPr>
              <a:t>2025/3/11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l">
              <a:defRPr sz="11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7210" y="9441371"/>
            <a:ext cx="2948468" cy="496427"/>
          </a:xfrm>
          <a:prstGeom prst="rect">
            <a:avLst/>
          </a:prstGeom>
        </p:spPr>
        <p:txBody>
          <a:bodyPr vert="horz" lIns="88286" tIns="44142" rIns="88286" bIns="44142" rtlCol="0" anchor="b"/>
          <a:lstStyle>
            <a:lvl1pPr algn="r">
              <a:defRPr sz="1100"/>
            </a:lvl1pPr>
          </a:lstStyle>
          <a:p>
            <a:pPr>
              <a:defRPr/>
            </a:pPr>
            <a:fld id="{4B55A590-1E65-44BB-ABC7-5E0186652A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81242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91" y="3"/>
            <a:ext cx="2949990" cy="497969"/>
          </a:xfrm>
          <a:prstGeom prst="rect">
            <a:avLst/>
          </a:prstGeom>
        </p:spPr>
        <p:txBody>
          <a:bodyPr vert="horz" lIns="106082" tIns="53042" rIns="106082" bIns="53042" rtlCol="0"/>
          <a:lstStyle>
            <a:lvl1pPr algn="r">
              <a:defRPr sz="1400"/>
            </a:lvl1pPr>
          </a:lstStyle>
          <a:p>
            <a:pPr>
              <a:defRPr/>
            </a:pPr>
            <a:fld id="{058235DF-6C40-49D9-ABED-7812D9B8EACE}" type="datetimeFigureOut">
              <a:rPr lang="ja-JP" altLang="en-US"/>
              <a:pPr>
                <a:defRPr/>
              </a:pPr>
              <a:t>2025/3/11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6082" tIns="53042" rIns="106082" bIns="53042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8" y="4722227"/>
            <a:ext cx="5446369" cy="4472470"/>
          </a:xfrm>
          <a:prstGeom prst="rect">
            <a:avLst/>
          </a:prstGeom>
        </p:spPr>
        <p:txBody>
          <a:bodyPr vert="horz" lIns="106082" tIns="53042" rIns="106082" bIns="5304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l">
              <a:defRPr sz="14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91" y="9439830"/>
            <a:ext cx="2949990" cy="497968"/>
          </a:xfrm>
          <a:prstGeom prst="rect">
            <a:avLst/>
          </a:prstGeom>
        </p:spPr>
        <p:txBody>
          <a:bodyPr vert="horz" lIns="106082" tIns="53042" rIns="106082" bIns="53042" rtlCol="0" anchor="b"/>
          <a:lstStyle>
            <a:lvl1pPr algn="r">
              <a:defRPr sz="1400"/>
            </a:lvl1pPr>
          </a:lstStyle>
          <a:p>
            <a:pPr>
              <a:defRPr/>
            </a:pPr>
            <a:fld id="{F7630BF4-1200-43E5-B77E-45F043D2C17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1980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9163" y="744538"/>
            <a:ext cx="4968875" cy="37274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067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7513" y="2226734"/>
            <a:ext cx="8123317" cy="15367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32906" y="4061885"/>
            <a:ext cx="6692531" cy="1833033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025223-02A6-4F8F-937F-7BBAC2F3CCB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7115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3C1CC-0B4E-42C0-ACA3-86AAD4FB56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1216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929585" y="287867"/>
            <a:ext cx="2150414" cy="6117166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78341" y="287867"/>
            <a:ext cx="6248054" cy="6117166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19D89D-A2CC-4A13-9E91-B2119B552F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7259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0A0E6-1F7B-48F3-8081-8664D103F08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6582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55611" y="4605867"/>
            <a:ext cx="8123317" cy="1424517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55611" y="3039534"/>
            <a:ext cx="8123317" cy="1566333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24282-1F0A-461A-9C77-0B14833533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795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78340" y="1672167"/>
            <a:ext cx="4199234" cy="4732866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880764" y="1672167"/>
            <a:ext cx="4199234" cy="4732866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BA507-A170-40B5-A0FC-FD3699554C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1661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78343" y="1604433"/>
            <a:ext cx="4222516" cy="6688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78343" y="2273301"/>
            <a:ext cx="4222516" cy="413173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855365" y="1604433"/>
            <a:ext cx="4224634" cy="6688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855365" y="2273301"/>
            <a:ext cx="4224634" cy="413173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F348D-8A4A-4A38-8EB3-ABD131087DB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716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1124C9-CB84-47F0-97C0-218252D8AF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60B2B-2EF7-44A1-BA53-F9D516AE92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65508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8342" y="285752"/>
            <a:ext cx="3145193" cy="1214967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37826" y="285751"/>
            <a:ext cx="5342172" cy="6119282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78342" y="1500718"/>
            <a:ext cx="3145193" cy="490431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1FF55-0100-4E3E-BEC4-4979C71EE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1420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73148" y="5018618"/>
            <a:ext cx="5735849" cy="592667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73148" y="641351"/>
            <a:ext cx="5735849" cy="4301066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873148" y="5611284"/>
            <a:ext cx="5735849" cy="840316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569763-8E11-4719-A9E2-44DA25D1C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95146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78341" y="287867"/>
            <a:ext cx="8601657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8341" y="1672167"/>
            <a:ext cx="8601657" cy="4732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78342" y="6527801"/>
            <a:ext cx="2230844" cy="49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>
              <a:defRPr sz="1467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65837" y="6527801"/>
            <a:ext cx="3026666" cy="49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ctr">
              <a:defRPr sz="1467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9155" y="6527801"/>
            <a:ext cx="2230844" cy="499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1680" tIns="35840" rIns="71680" bIns="35840" numCol="1" anchor="t" anchorCtr="0" compatLnSpc="1">
            <a:prstTxWarp prst="textNoShape">
              <a:avLst/>
            </a:prstTxWarp>
          </a:bodyPr>
          <a:lstStyle>
            <a:lvl1pPr algn="r">
              <a:defRPr sz="1467"/>
            </a:lvl1pPr>
          </a:lstStyle>
          <a:p>
            <a:pPr>
              <a:defRPr/>
            </a:pPr>
            <a:fld id="{24BF8E15-6FA4-40ED-81F0-36EAA36CFA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+mj-lt"/>
          <a:ea typeface="+mj-ea"/>
          <a:cs typeface="+mj-cs"/>
        </a:defRPr>
      </a:lvl1pPr>
      <a:lvl2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2pPr>
      <a:lvl3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3pPr>
      <a:lvl4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4pPr>
      <a:lvl5pPr algn="ctr" defTabSz="956709" rtl="0" eaLnBrk="0" fontAlgn="base" hangingPunct="0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5pPr>
      <a:lvl6pPr marL="609585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6pPr>
      <a:lvl7pPr marL="1219170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7pPr>
      <a:lvl8pPr marL="1828754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8pPr>
      <a:lvl9pPr marL="2438339" algn="ctr" defTabSz="956709" rtl="0" fontAlgn="base">
        <a:spcBef>
          <a:spcPct val="0"/>
        </a:spcBef>
        <a:spcAft>
          <a:spcPct val="0"/>
        </a:spcAft>
        <a:defRPr kumimoji="1" sz="4533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57708" indent="-357708" algn="l" defTabSz="956709" rtl="0" eaLnBrk="0" fontAlgn="base" hangingPunct="0">
        <a:spcBef>
          <a:spcPct val="20000"/>
        </a:spcBef>
        <a:spcAft>
          <a:spcPct val="0"/>
        </a:spcAft>
        <a:buChar char="•"/>
        <a:defRPr kumimoji="1" sz="3333">
          <a:solidFill>
            <a:schemeClr val="tx1"/>
          </a:solidFill>
          <a:latin typeface="+mn-lt"/>
          <a:ea typeface="+mn-ea"/>
          <a:cs typeface="+mn-cs"/>
        </a:defRPr>
      </a:lvl1pPr>
      <a:lvl2pPr marL="776798" indent="-298443" algn="l" defTabSz="956709" rtl="0" eaLnBrk="0" fontAlgn="base" hangingPunct="0">
        <a:spcBef>
          <a:spcPct val="20000"/>
        </a:spcBef>
        <a:spcAft>
          <a:spcPct val="0"/>
        </a:spcAft>
        <a:buChar char="–"/>
        <a:defRPr kumimoji="1" sz="2933">
          <a:solidFill>
            <a:schemeClr val="tx1"/>
          </a:solidFill>
          <a:latin typeface="+mn-lt"/>
          <a:ea typeface="+mn-ea"/>
        </a:defRPr>
      </a:lvl2pPr>
      <a:lvl3pPr marL="1193770" indent="-237061" algn="l" defTabSz="956709" rtl="0" eaLnBrk="0" fontAlgn="base" hangingPunct="0">
        <a:spcBef>
          <a:spcPct val="20000"/>
        </a:spcBef>
        <a:spcAft>
          <a:spcPct val="0"/>
        </a:spcAft>
        <a:buChar char="•"/>
        <a:defRPr kumimoji="1" sz="2533">
          <a:solidFill>
            <a:schemeClr val="tx1"/>
          </a:solidFill>
          <a:latin typeface="+mn-lt"/>
          <a:ea typeface="+mn-ea"/>
        </a:defRPr>
      </a:lvl3pPr>
      <a:lvl4pPr marL="1672125" indent="-239178" algn="l" defTabSz="956709" rtl="0" eaLnBrk="0" fontAlgn="base" hangingPunct="0">
        <a:spcBef>
          <a:spcPct val="20000"/>
        </a:spcBef>
        <a:spcAft>
          <a:spcPct val="0"/>
        </a:spcAft>
        <a:buChar char="–"/>
        <a:defRPr kumimoji="1" sz="2133">
          <a:solidFill>
            <a:schemeClr val="tx1"/>
          </a:solidFill>
          <a:latin typeface="+mn-lt"/>
          <a:ea typeface="+mn-ea"/>
        </a:defRPr>
      </a:lvl4pPr>
      <a:lvl5pPr marL="2150480" indent="-239178" algn="l" defTabSz="956709" rtl="0" eaLnBrk="0" fontAlgn="base" hangingPunct="0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5pPr>
      <a:lvl6pPr marL="2760064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6pPr>
      <a:lvl7pPr marL="3369649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7pPr>
      <a:lvl8pPr marL="3979234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8pPr>
      <a:lvl9pPr marL="4588819" indent="-239178" algn="l" defTabSz="956709" rtl="0" fontAlgn="base">
        <a:spcBef>
          <a:spcPct val="20000"/>
        </a:spcBef>
        <a:spcAft>
          <a:spcPct val="0"/>
        </a:spcAft>
        <a:buChar char="»"/>
        <a:defRPr kumimoji="1" sz="2133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3"/>
          <p:cNvSpPr txBox="1">
            <a:spLocks noChangeArrowheads="1"/>
          </p:cNvSpPr>
          <p:nvPr/>
        </p:nvSpPr>
        <p:spPr bwMode="auto">
          <a:xfrm>
            <a:off x="163996" y="208367"/>
            <a:ext cx="5191239" cy="1232986"/>
          </a:xfrm>
          <a:prstGeom prst="rect">
            <a:avLst/>
          </a:prstGeom>
          <a:solidFill>
            <a:srgbClr val="CCFFCC"/>
          </a:solidFill>
          <a:ln w="15875">
            <a:solidFill>
              <a:schemeClr val="tx1"/>
            </a:solidFill>
          </a:ln>
        </p:spPr>
        <p:txBody>
          <a:bodyPr lIns="95573" tIns="47787" rIns="95573" bIns="47787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第</a:t>
            </a:r>
            <a:r>
              <a:rPr lang="en-US" altLang="ja-JP" sz="2000" b="1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77</a:t>
            </a:r>
            <a:r>
              <a:rPr lang="ja-JP" altLang="en-US" sz="2000" b="1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回日本産科婦人科学会学術講演会</a:t>
            </a:r>
            <a:endParaRPr lang="en-US" altLang="ja-JP" sz="2000" b="1" dirty="0">
              <a:solidFill>
                <a:schemeClr val="tx1"/>
              </a:solidFill>
              <a:latin typeface="+mn-ea"/>
              <a:ea typeface="+mn-ea"/>
              <a:cs typeface="メイリオ" panose="020B0604030504040204" pitchFamily="50" charset="-128"/>
            </a:endParaRPr>
          </a:p>
          <a:p>
            <a:pPr eaLnBrk="1" hangingPunct="1">
              <a:defRPr/>
            </a:pPr>
            <a:r>
              <a:rPr lang="ja-JP" altLang="en-US" sz="2400" b="1" kern="0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関連学会掲示用ポスター・チラシ</a:t>
            </a:r>
            <a:r>
              <a:rPr lang="en-US" altLang="ja-JP" sz="2400" b="1" kern="0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 </a:t>
            </a:r>
          </a:p>
          <a:p>
            <a:pPr eaLnBrk="1" hangingPunct="1">
              <a:defRPr/>
            </a:pPr>
            <a:r>
              <a:rPr lang="ja-JP" altLang="en-US" sz="2400" b="1" kern="0" dirty="0">
                <a:solidFill>
                  <a:schemeClr val="tx1"/>
                </a:solidFill>
                <a:latin typeface="+mn-ea"/>
                <a:ea typeface="+mn-ea"/>
                <a:cs typeface="メイリオ" panose="020B0604030504040204" pitchFamily="50" charset="-128"/>
              </a:rPr>
              <a:t>送付ラベル</a:t>
            </a:r>
            <a:endParaRPr lang="en-US" altLang="ja-JP" sz="2400" b="1" kern="0" dirty="0">
              <a:solidFill>
                <a:schemeClr val="tx1"/>
              </a:solidFill>
              <a:latin typeface="+mn-ea"/>
              <a:ea typeface="+mn-ea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087450"/>
              </p:ext>
            </p:extLst>
          </p:nvPr>
        </p:nvGraphicFramePr>
        <p:xfrm>
          <a:off x="163996" y="1574657"/>
          <a:ext cx="9099649" cy="53861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95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35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64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3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84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学会名・研究会名・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団体名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20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7494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ご担当者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ご所属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8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5782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氏名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8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8394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ご連絡先（</a:t>
                      </a:r>
                      <a:r>
                        <a:rPr kumimoji="1" lang="en-US" altLang="ja-JP" sz="1200" b="1" dirty="0">
                          <a:latin typeface="+mn-ea"/>
                          <a:ea typeface="+mn-ea"/>
                        </a:rPr>
                        <a:t>TEL</a:t>
                      </a:r>
                      <a:r>
                        <a:rPr kumimoji="1" lang="ja-JP" altLang="en-US" sz="1200" b="1" dirty="0">
                          <a:latin typeface="+mn-ea"/>
                          <a:ea typeface="+mn-ea"/>
                        </a:rPr>
                        <a:t>）</a:t>
                      </a:r>
                    </a:p>
                  </a:txBody>
                  <a:tcPr marL="121913" marR="121913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00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338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>
                          <a:latin typeface="+mn-ea"/>
                          <a:ea typeface="+mn-ea"/>
                        </a:rPr>
                        <a:t>内容物</a:t>
                      </a:r>
                      <a:endParaRPr kumimoji="1" lang="en-US" altLang="ja-JP" sz="1400" b="1" dirty="0">
                        <a:latin typeface="+mn-ea"/>
                        <a:ea typeface="+mn-ea"/>
                      </a:endParaRPr>
                    </a:p>
                  </a:txBody>
                  <a:tcPr marL="72000" marR="72000" marT="60943" marB="6094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latin typeface="+mn-ea"/>
                          <a:ea typeface="+mn-ea"/>
                        </a:rPr>
                        <a:t>□ ポスター （　　　　　部）</a:t>
                      </a:r>
                      <a:endParaRPr kumimoji="1" lang="en-US" altLang="ja-JP" sz="1600" b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dirty="0">
                          <a:latin typeface="+mn-ea"/>
                          <a:ea typeface="+mn-ea"/>
                        </a:rPr>
                        <a:t>□ チラシ　  （　　　　　部）</a:t>
                      </a:r>
                    </a:p>
                  </a:txBody>
                  <a:tcPr marL="108000" marR="72000" marT="60943" marB="60943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　　　　　　　</a:t>
                      </a:r>
                      <a:r>
                        <a:rPr kumimoji="1" lang="ja-JP" altLang="en-US" sz="2000" b="1" dirty="0"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ja-JP" altLang="en-US" sz="1600" b="1" dirty="0">
                          <a:latin typeface="+mn-ea"/>
                          <a:ea typeface="+mn-ea"/>
                        </a:rPr>
                        <a:t>　　　　　</a:t>
                      </a:r>
                      <a:r>
                        <a:rPr kumimoji="1" lang="ja-JP" altLang="en-US" sz="1800" b="1" dirty="0">
                          <a:latin typeface="+mn-ea"/>
                          <a:ea typeface="+mn-ea"/>
                        </a:rPr>
                        <a:t>個口</a:t>
                      </a:r>
                    </a:p>
                  </a:txBody>
                  <a:tcPr marL="72000" marR="72000" marT="60943" marB="60943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2668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・ 必要事項を全てご記入の上、必ず荷物側面の見えやすい場所に</a:t>
                      </a:r>
                      <a:r>
                        <a:rPr lang="ja-JP" altLang="en-US" sz="11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全ての荷物に貼付</a:t>
                      </a: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してください。</a:t>
                      </a:r>
                      <a:endParaRPr kumimoji="1" lang="ja-JP" altLang="en-US" sz="1150" b="1" dirty="0">
                        <a:latin typeface="+mn-ea"/>
                        <a:ea typeface="+mn-ea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・ 本送付状は</a:t>
                      </a:r>
                      <a:r>
                        <a:rPr lang="ja-JP" altLang="en-US" sz="115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カラーで印刷</a:t>
                      </a:r>
                      <a:r>
                        <a:rPr lang="ja-JP" altLang="en-US" sz="1150" dirty="0">
                          <a:solidFill>
                            <a:schemeClr val="tx2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をお願いします。</a:t>
                      </a:r>
                      <a:endParaRPr lang="en-US" altLang="ja-JP" sz="1150" dirty="0">
                        <a:solidFill>
                          <a:schemeClr val="tx2"/>
                        </a:solidFill>
                        <a:latin typeface="+mn-ea"/>
                        <a:ea typeface="+mn-ea"/>
                        <a:cs typeface="メイリオ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50" b="0" dirty="0">
                          <a:solidFill>
                            <a:schemeClr val="tx2"/>
                          </a:solidFill>
                          <a:latin typeface="+mn-ea"/>
                          <a:ea typeface="+mn-ea"/>
                        </a:rPr>
                        <a:t>・ 運営本部にて開封・設置させていただきます。　会議終了後は廃棄させていただきますのでご了承ください。</a:t>
                      </a:r>
                      <a:endParaRPr kumimoji="1" lang="ja-JP" altLang="en-US" sz="1150" b="0" dirty="0">
                        <a:latin typeface="+mn-ea"/>
                        <a:ea typeface="+mn-ea"/>
                      </a:endParaRPr>
                    </a:p>
                  </a:txBody>
                  <a:tcPr marL="121913" marR="121913" marT="60943" marB="60943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5438599" y="488231"/>
            <a:ext cx="3983115" cy="9564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050" dirty="0"/>
              <a:t>【</a:t>
            </a:r>
            <a:r>
              <a:rPr lang="ja-JP" altLang="en-US" sz="1050" dirty="0"/>
              <a:t>送付先</a:t>
            </a:r>
            <a:r>
              <a:rPr lang="en-US" altLang="ja-JP" sz="1050" dirty="0"/>
              <a:t>】</a:t>
            </a:r>
          </a:p>
          <a:p>
            <a:pPr>
              <a:lnSpc>
                <a:spcPts val="1440"/>
              </a:lnSpc>
            </a:pPr>
            <a:r>
              <a:rPr lang="ja-JP" altLang="en-US" sz="1050" dirty="0"/>
              <a:t>〒</a:t>
            </a:r>
            <a:r>
              <a:rPr lang="en-US" altLang="ja-JP" sz="1050" dirty="0"/>
              <a:t>700-0024 </a:t>
            </a:r>
            <a:r>
              <a:rPr lang="ja-JP" altLang="en-US" sz="1050" dirty="0"/>
              <a:t>岡山市北区駅元町</a:t>
            </a:r>
            <a:r>
              <a:rPr lang="en-US" altLang="ja-JP" sz="1050" dirty="0"/>
              <a:t>14</a:t>
            </a:r>
            <a:r>
              <a:rPr lang="ja-JP" altLang="en-US" sz="1050" dirty="0"/>
              <a:t>番</a:t>
            </a:r>
            <a:r>
              <a:rPr lang="en-US" altLang="ja-JP" sz="1050" dirty="0"/>
              <a:t>1</a:t>
            </a:r>
            <a:r>
              <a:rPr lang="ja-JP" altLang="en-US" sz="1050" dirty="0"/>
              <a:t>号</a:t>
            </a:r>
            <a:endParaRPr lang="en-US" altLang="ja-JP" sz="1050" dirty="0"/>
          </a:p>
          <a:p>
            <a:pPr>
              <a:lnSpc>
                <a:spcPts val="1440"/>
              </a:lnSpc>
            </a:pPr>
            <a:r>
              <a:rPr lang="ja-JP" altLang="en-US" sz="1050" dirty="0"/>
              <a:t>岡山コンベンションセンター </a:t>
            </a:r>
            <a:r>
              <a:rPr lang="en-US" altLang="ja-JP" sz="1050" dirty="0"/>
              <a:t>4F 405</a:t>
            </a:r>
            <a:r>
              <a:rPr lang="ja-JP" altLang="en-US" sz="1050" dirty="0"/>
              <a:t>会議室</a:t>
            </a:r>
            <a:endParaRPr lang="en-US" altLang="ja-JP" sz="1050" dirty="0"/>
          </a:p>
          <a:p>
            <a:pPr>
              <a:lnSpc>
                <a:spcPts val="1440"/>
              </a:lnSpc>
            </a:pPr>
            <a:r>
              <a:rPr lang="ja-JP" altLang="en-US" sz="1050" dirty="0"/>
              <a:t>第</a:t>
            </a:r>
            <a:r>
              <a:rPr lang="en-US" altLang="ja-JP" sz="1050" dirty="0"/>
              <a:t>77</a:t>
            </a:r>
            <a:r>
              <a:rPr lang="ja-JP" altLang="en-US" sz="1050" dirty="0"/>
              <a:t>回日本産科婦人科学会学術講演会　運営本部</a:t>
            </a:r>
            <a:endParaRPr lang="en-US" altLang="ja-JP" sz="1050" dirty="0"/>
          </a:p>
          <a:p>
            <a:pPr>
              <a:lnSpc>
                <a:spcPts val="1440"/>
              </a:lnSpc>
            </a:pPr>
            <a:r>
              <a:rPr lang="en-US" altLang="ja-JP" sz="1050" dirty="0"/>
              <a:t>TEL</a:t>
            </a:r>
            <a:r>
              <a:rPr lang="ja-JP" altLang="en-US" sz="1050" dirty="0"/>
              <a:t>：</a:t>
            </a:r>
            <a:r>
              <a:rPr lang="en-US" altLang="ja-JP" sz="1050" dirty="0"/>
              <a:t>090-5257-6566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2A01492-458A-41E5-A9DD-D9B4107E6186}"/>
              </a:ext>
            </a:extLst>
          </p:cNvPr>
          <p:cNvSpPr txBox="1"/>
          <p:nvPr/>
        </p:nvSpPr>
        <p:spPr>
          <a:xfrm>
            <a:off x="5408654" y="88121"/>
            <a:ext cx="395964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5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月</a:t>
            </a: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22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日（木） 午前中</a:t>
            </a: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 </a:t>
            </a:r>
            <a:r>
              <a:rPr lang="ja-JP" altLang="en-US" sz="2000" b="1" dirty="0">
                <a:solidFill>
                  <a:srgbClr val="FF0000"/>
                </a:solidFill>
                <a:latin typeface="+mn-ea"/>
              </a:rPr>
              <a:t>到着指定</a:t>
            </a:r>
          </a:p>
        </p:txBody>
      </p:sp>
    </p:spTree>
    <p:extLst>
      <p:ext uri="{BB962C8B-B14F-4D97-AF65-F5344CB8AC3E}">
        <p14:creationId xmlns:p14="http://schemas.microsoft.com/office/powerpoint/2010/main" val="3021320256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7175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</TotalTime>
  <Words>137</Words>
  <Application>Microsoft Office PowerPoint</Application>
  <PresentationFormat>ユーザー設定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標準デザイン</vt:lpstr>
      <vt:lpstr>PowerPoint プレゼンテーション</vt:lpstr>
    </vt:vector>
  </TitlesOfParts>
  <Company>Japan Convention Services,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第64回国立病院総合医学会 荷札①【福岡国際会議場　1階　ストックルームA宛】</dc:title>
  <dc:creator>JCS_Kyushu</dc:creator>
  <cp:lastModifiedBy>chi-umeki</cp:lastModifiedBy>
  <cp:revision>139</cp:revision>
  <cp:lastPrinted>2022-04-04T04:58:50Z</cp:lastPrinted>
  <dcterms:created xsi:type="dcterms:W3CDTF">2011-01-14T11:42:04Z</dcterms:created>
  <dcterms:modified xsi:type="dcterms:W3CDTF">2025-03-11T01:51:16Z</dcterms:modified>
</cp:coreProperties>
</file>