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ja-JP"/>
    </a:defPPr>
    <a:lvl1pPr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8" d="100"/>
          <a:sy n="88" d="100"/>
        </p:scale>
        <p:origin x="90" y="25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1292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9A4A1C07-1090-4CE1-B8AF-1942075EB4A0}" type="datetime1">
              <a:rPr lang="ja-JP" altLang="en-US"/>
              <a:pPr>
                <a:defRPr/>
              </a:pPr>
              <a:t>2025/4/15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C34CF16-08D3-4DD3-947A-FA725819D80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1"/>
          <p:cNvSpPr>
            <a:spLocks noGrp="1"/>
          </p:cNvSpPr>
          <p:nvPr>
            <p:ph type="ctrTitle" idx="4294967295"/>
          </p:nvPr>
        </p:nvSpPr>
        <p:spPr>
          <a:xfrm>
            <a:off x="1628776" y="584200"/>
            <a:ext cx="9039225" cy="3016250"/>
          </a:xfrm>
        </p:spPr>
        <p:txBody>
          <a:bodyPr/>
          <a:lstStyle/>
          <a:p>
            <a:pPr eaLnBrk="1" hangingPunct="1"/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77th Annual Congress of the Japan Society of Obstetrics and Gynecology</a:t>
            </a:r>
            <a: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ja-JP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Disclosure of Conflict of Interest</a:t>
            </a:r>
            <a:br>
              <a:rPr lang="en-US" altLang="ja-JP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Name of first author</a:t>
            </a:r>
            <a:r>
              <a:rPr lang="ja-JP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 ○○ ○○</a:t>
            </a:r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Affiliation</a:t>
            </a:r>
            <a:r>
              <a:rPr lang="ja-JP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 </a:t>
            </a:r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△△△△</a:t>
            </a:r>
            <a: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ja-JP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5" name="正方形/長方形 3"/>
          <p:cNvSpPr>
            <a:spLocks noChangeArrowheads="1"/>
          </p:cNvSpPr>
          <p:nvPr/>
        </p:nvSpPr>
        <p:spPr bwMode="auto">
          <a:xfrm>
            <a:off x="1763714" y="584200"/>
            <a:ext cx="8664575" cy="269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180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6" name="Rectangle 3"/>
          <p:cNvSpPr txBox="1">
            <a:spLocks noChangeArrowheads="1"/>
          </p:cNvSpPr>
          <p:nvPr/>
        </p:nvSpPr>
        <p:spPr bwMode="auto">
          <a:xfrm>
            <a:off x="2270126" y="3946525"/>
            <a:ext cx="7635875" cy="218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Matters requiring disclosure of COI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regard to our presentation are as follows;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　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kumimoji="0" lang="en-US" altLang="ja-JP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 founding</a:t>
            </a:r>
            <a:r>
              <a:rPr kumimoji="0" lang="ja-JP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：○○ </a:t>
            </a:r>
            <a:r>
              <a:rPr kumimoji="0" lang="en-US" altLang="ja-JP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Pharma Co.  Limit.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kumimoji="0" lang="en-US" altLang="ja-JP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Acceptance of Researchers</a:t>
            </a:r>
            <a:r>
              <a:rPr kumimoji="0" lang="ja-JP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： ○○ </a:t>
            </a:r>
            <a:r>
              <a:rPr kumimoji="0" lang="en-US" altLang="ja-JP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Pharma Inc.</a:t>
            </a:r>
            <a:r>
              <a:rPr kumimoji="0" lang="ja-JP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</a:p>
        </p:txBody>
      </p:sp>
      <p:sp>
        <p:nvSpPr>
          <p:cNvPr id="5" name="テキスト ボックス 9"/>
          <p:cNvSpPr txBox="1">
            <a:spLocks noChangeArrowheads="1"/>
          </p:cNvSpPr>
          <p:nvPr/>
        </p:nvSpPr>
        <p:spPr bwMode="auto">
          <a:xfrm>
            <a:off x="8688388" y="0"/>
            <a:ext cx="1979612" cy="33855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defRPr/>
            </a:pPr>
            <a:r>
              <a:rPr lang="en-US" altLang="ja-JP" sz="1600" b="1" dirty="0">
                <a:solidFill>
                  <a:srgbClr val="FFFF00"/>
                </a:solidFill>
              </a:rPr>
              <a:t>COI : Yes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 txBox="1">
            <a:spLocks/>
          </p:cNvSpPr>
          <p:nvPr/>
        </p:nvSpPr>
        <p:spPr bwMode="auto">
          <a:xfrm>
            <a:off x="1628776" y="584200"/>
            <a:ext cx="9039225" cy="301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ＭＳ Ｐゴシック" charset="-128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9pPr>
          </a:lstStyle>
          <a:p>
            <a:pPr eaLnBrk="1" hangingPunct="1"/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77th Annual Congress of the Japan Society of Obstetrics and Gynecology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ja-JP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Disclosure of Conflict of Interest</a:t>
            </a:r>
            <a:br>
              <a:rPr lang="en-US" altLang="ja-JP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Name of first author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： ○○ ○○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Affiliation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： 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△△△△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ja-JP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正方形/長方形 2"/>
          <p:cNvSpPr>
            <a:spLocks noChangeArrowheads="1"/>
          </p:cNvSpPr>
          <p:nvPr/>
        </p:nvSpPr>
        <p:spPr bwMode="auto">
          <a:xfrm>
            <a:off x="1763714" y="584200"/>
            <a:ext cx="8664575" cy="269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ja-JP" altLang="en-US">
              <a:solidFill>
                <a:schemeClr val="lt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270126" y="4141788"/>
            <a:ext cx="763587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800">
                <a:latin typeface="Times New Roman" panose="02020603050405020304" pitchFamily="18" charset="0"/>
                <a:cs typeface="Times New Roman" panose="02020603050405020304" pitchFamily="18" charset="0"/>
              </a:rPr>
              <a:t>I have no</a:t>
            </a:r>
            <a:r>
              <a:rPr kumimoji="0" lang="ja-JP" altLang="ja-JP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ja-JP" sz="2800">
                <a:latin typeface="Times New Roman" panose="02020603050405020304" pitchFamily="18" charset="0"/>
                <a:cs typeface="Times New Roman" panose="02020603050405020304" pitchFamily="18" charset="0"/>
              </a:rPr>
              <a:t>COI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800">
                <a:latin typeface="Times New Roman" panose="02020603050405020304" pitchFamily="18" charset="0"/>
                <a:cs typeface="Times New Roman" panose="02020603050405020304" pitchFamily="18" charset="0"/>
              </a:rPr>
              <a:t>with regard to our presentation.</a:t>
            </a:r>
            <a:endParaRPr kumimoji="0" lang="en-US" altLang="ja-JP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テキスト ボックス 9"/>
          <p:cNvSpPr txBox="1">
            <a:spLocks noChangeArrowheads="1"/>
          </p:cNvSpPr>
          <p:nvPr/>
        </p:nvSpPr>
        <p:spPr bwMode="auto">
          <a:xfrm>
            <a:off x="8688388" y="0"/>
            <a:ext cx="1979612" cy="33855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defRPr/>
            </a:pPr>
            <a:r>
              <a:rPr lang="en-US" altLang="ja-JP" sz="1600" b="1" dirty="0">
                <a:solidFill>
                  <a:srgbClr val="FFFF00"/>
                </a:solidFill>
              </a:rPr>
              <a:t>COI : No</a:t>
            </a:r>
          </a:p>
        </p:txBody>
      </p:sp>
    </p:spTree>
    <p:extLst>
      <p:ext uri="{BB962C8B-B14F-4D97-AF65-F5344CB8AC3E}">
        <p14:creationId xmlns:p14="http://schemas.microsoft.com/office/powerpoint/2010/main" val="22857770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124</Words>
  <Application>Microsoft Office PowerPoint</Application>
  <PresentationFormat>ワイド画面</PresentationFormat>
  <Paragraphs>11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Times New Roman</vt:lpstr>
      <vt:lpstr>Office テーマ</vt:lpstr>
      <vt:lpstr>The 77th Annual Congress of the Japan Society of Obstetrics and Gynecology Disclosure of Conflict of Interest   Name of first author： ○○ ○○ Affiliation： △△△△ 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staff-tokyo84</dc:creator>
  <cp:lastModifiedBy>Win-matsumoto</cp:lastModifiedBy>
  <cp:revision>18</cp:revision>
  <dcterms:created xsi:type="dcterms:W3CDTF">2010-12-17T06:53:41Z</dcterms:created>
  <dcterms:modified xsi:type="dcterms:W3CDTF">2025-04-15T06:06:13Z</dcterms:modified>
</cp:coreProperties>
</file>