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129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9A4A1C07-1090-4CE1-B8AF-1942075EB4A0}" type="datetime1">
              <a:rPr lang="ja-JP" altLang="en-US"/>
              <a:pPr>
                <a:defRPr/>
              </a:pPr>
              <a:t>2026/2/12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C34CF16-08D3-4DD3-947A-FA725819D80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ctrTitle" idx="4294967295"/>
          </p:nvPr>
        </p:nvSpPr>
        <p:spPr>
          <a:xfrm>
            <a:off x="1628776" y="584200"/>
            <a:ext cx="9039225" cy="3016250"/>
          </a:xfrm>
        </p:spPr>
        <p:txBody>
          <a:bodyPr/>
          <a:lstStyle/>
          <a:p>
            <a:pPr eaLnBrk="1" hangingPunct="1"/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78th Annual Congress of the Japan Society of Obstetrics and Gynecology</a:t>
            </a:r>
            <a:br>
              <a:rPr lang="ja-JP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Disclosure of Conflict of Interest</a:t>
            </a:r>
            <a:b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ja-JP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first author</a:t>
            </a:r>
            <a:r>
              <a:rPr lang="ja-JP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 ○○ ○○</a:t>
            </a:r>
            <a:b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ja-JP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 </a:t>
            </a: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△△△△</a:t>
            </a:r>
            <a:br>
              <a:rPr lang="ja-JP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正方形/長方形 3"/>
          <p:cNvSpPr>
            <a:spLocks noChangeArrowheads="1"/>
          </p:cNvSpPr>
          <p:nvPr/>
        </p:nvSpPr>
        <p:spPr bwMode="auto">
          <a:xfrm>
            <a:off x="1763714" y="584200"/>
            <a:ext cx="8664575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 txBox="1">
            <a:spLocks noChangeArrowheads="1"/>
          </p:cNvSpPr>
          <p:nvPr/>
        </p:nvSpPr>
        <p:spPr bwMode="auto">
          <a:xfrm>
            <a:off x="2270126" y="3946525"/>
            <a:ext cx="7635875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Matters requiring disclosure of COI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regard to our presentation are as follows;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0" lang="en-US" altLang="ja-JP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founding</a:t>
            </a:r>
            <a:r>
              <a:rPr kumimoji="0" lang="ja-JP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：○○ </a:t>
            </a:r>
            <a:r>
              <a:rPr kumimoji="0" lang="en-US" altLang="ja-JP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 Co.  Limit.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0" lang="en-US" altLang="ja-JP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Acceptance of Researchers</a:t>
            </a:r>
            <a:r>
              <a:rPr kumimoji="0" lang="ja-JP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 ○○ </a:t>
            </a:r>
            <a:r>
              <a:rPr kumimoji="0" lang="en-US" altLang="ja-JP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 Inc.</a:t>
            </a:r>
            <a:r>
              <a:rPr kumimoji="0" lang="ja-JP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</a:p>
        </p:txBody>
      </p:sp>
      <p:sp>
        <p:nvSpPr>
          <p:cNvPr id="5" name="テキスト ボックス 9"/>
          <p:cNvSpPr txBox="1">
            <a:spLocks noChangeArrowheads="1"/>
          </p:cNvSpPr>
          <p:nvPr/>
        </p:nvSpPr>
        <p:spPr bwMode="auto">
          <a:xfrm>
            <a:off x="8688388" y="0"/>
            <a:ext cx="1979612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algn="ctr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algn="ctr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algn="ctr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algn="ctr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600" b="1" dirty="0">
                <a:solidFill>
                  <a:srgbClr val="FFFF00"/>
                </a:solidFill>
              </a:rPr>
              <a:t>COI : Yes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ctrTitle" idx="4294967295"/>
          </p:nvPr>
        </p:nvSpPr>
        <p:spPr>
          <a:xfrm>
            <a:off x="1628776" y="584200"/>
            <a:ext cx="9039225" cy="3016250"/>
          </a:xfrm>
        </p:spPr>
        <p:txBody>
          <a:bodyPr/>
          <a:lstStyle/>
          <a:p>
            <a:pPr eaLnBrk="1" hangingPunct="1"/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78th Annual Congress of the Japan Society of Obstetrics and Gynecology</a:t>
            </a:r>
            <a:br>
              <a:rPr lang="ja-JP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Disclosure of Conflict of Interest</a:t>
            </a:r>
            <a:b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ja-JP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first author</a:t>
            </a:r>
            <a:r>
              <a:rPr lang="ja-JP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 ○○ ○○</a:t>
            </a:r>
            <a:b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ja-JP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 </a:t>
            </a:r>
            <a:r>
              <a:rPr lang="en-US" altLang="ja-JP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△△△△</a:t>
            </a:r>
            <a:br>
              <a:rPr lang="ja-JP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763714" y="584200"/>
            <a:ext cx="8664575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 txBox="1">
            <a:spLocks noChangeArrowheads="1"/>
          </p:cNvSpPr>
          <p:nvPr/>
        </p:nvSpPr>
        <p:spPr bwMode="auto">
          <a:xfrm>
            <a:off x="2270126" y="4141788"/>
            <a:ext cx="76358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>
                <a:latin typeface="Times New Roman" panose="02020603050405020304" pitchFamily="18" charset="0"/>
                <a:cs typeface="Times New Roman" panose="02020603050405020304" pitchFamily="18" charset="0"/>
              </a:rPr>
              <a:t>I have no</a:t>
            </a:r>
            <a:r>
              <a:rPr kumimoji="0" lang="ja-JP" altLang="ja-JP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ja-JP" sz="2800">
                <a:latin typeface="Times New Roman" panose="02020603050405020304" pitchFamily="18" charset="0"/>
                <a:cs typeface="Times New Roman" panose="02020603050405020304" pitchFamily="18" charset="0"/>
              </a:rPr>
              <a:t>COI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>
                <a:latin typeface="Times New Roman" panose="02020603050405020304" pitchFamily="18" charset="0"/>
                <a:cs typeface="Times New Roman" panose="02020603050405020304" pitchFamily="18" charset="0"/>
              </a:rPr>
              <a:t>with regard to our presentation.</a:t>
            </a:r>
            <a:endParaRPr kumimoji="0" lang="en-US" altLang="ja-JP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9"/>
          <p:cNvSpPr txBox="1">
            <a:spLocks noChangeArrowheads="1"/>
          </p:cNvSpPr>
          <p:nvPr/>
        </p:nvSpPr>
        <p:spPr bwMode="auto">
          <a:xfrm>
            <a:off x="8688388" y="0"/>
            <a:ext cx="1979612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algn="ctr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algn="ctr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algn="ctr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algn="ctr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600" b="1" dirty="0">
                <a:solidFill>
                  <a:srgbClr val="FFFF00"/>
                </a:solidFill>
              </a:rPr>
              <a:t>COI : No</a:t>
            </a:r>
          </a:p>
        </p:txBody>
      </p:sp>
    </p:spTree>
    <p:extLst>
      <p:ext uri="{BB962C8B-B14F-4D97-AF65-F5344CB8AC3E}">
        <p14:creationId xmlns:p14="http://schemas.microsoft.com/office/powerpoint/2010/main" val="3159453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122</Words>
  <Application>Microsoft Office PowerPoint</Application>
  <PresentationFormat>ワイド画面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テーマ</vt:lpstr>
      <vt:lpstr>The 78th Annual Congress of the Japan Society of Obstetrics and Gynecology Disclosure of Conflict of Interest   Name of first author： ○○ ○○ Affiliation： △△△△ </vt:lpstr>
      <vt:lpstr>The 78th Annual Congress of the Japan Society of Obstetrics and Gynecology Disclosure of Conflict of Interest   Name of first author： ○○ ○○ Affiliation： △△△△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staff-tokyo84</dc:creator>
  <cp:lastModifiedBy>窪之内 育子 (Ikuko Kubonouchi)</cp:lastModifiedBy>
  <cp:revision>17</cp:revision>
  <dcterms:created xsi:type="dcterms:W3CDTF">2010-12-17T06:53:41Z</dcterms:created>
  <dcterms:modified xsi:type="dcterms:W3CDTF">2026-02-12T06:04:33Z</dcterms:modified>
</cp:coreProperties>
</file>