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0" r:id="rId3"/>
    <p:sldId id="256" r:id="rId4"/>
    <p:sldId id="261" r:id="rId5"/>
    <p:sldId id="262" r:id="rId6"/>
    <p:sldId id="263" r:id="rId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5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A32"/>
    <a:srgbClr val="D6EEF6"/>
    <a:srgbClr val="E0F2F8"/>
    <a:srgbClr val="E9F6FA"/>
    <a:srgbClr val="003F97"/>
    <a:srgbClr val="E0E2EF"/>
    <a:srgbClr val="BEC4DF"/>
    <a:srgbClr val="014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94660"/>
  </p:normalViewPr>
  <p:slideViewPr>
    <p:cSldViewPr snapToGrid="0" showGuides="1">
      <p:cViewPr varScale="1">
        <p:scale>
          <a:sx n="36" d="100"/>
          <a:sy n="36" d="100"/>
        </p:scale>
        <p:origin x="1560" y="54"/>
      </p:cViewPr>
      <p:guideLst>
        <p:guide orient="horz" pos="3345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376ED3D-B4BA-19E9-8FA2-F996DA5F7E1D}"/>
              </a:ext>
            </a:extLst>
          </p:cNvPr>
          <p:cNvGrpSpPr/>
          <p:nvPr userDrawn="1"/>
        </p:nvGrpSpPr>
        <p:grpSpPr>
          <a:xfrm>
            <a:off x="0" y="0"/>
            <a:ext cx="7560001" cy="10691813"/>
            <a:chOff x="0" y="0"/>
            <a:chExt cx="7560001" cy="10691813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9DE07C4F-E7D8-5213-B0AF-DBBD153792D5}"/>
                </a:ext>
              </a:extLst>
            </p:cNvPr>
            <p:cNvSpPr/>
            <p:nvPr/>
          </p:nvSpPr>
          <p:spPr>
            <a:xfrm>
              <a:off x="1" y="10403813"/>
              <a:ext cx="7560000" cy="288000"/>
            </a:xfrm>
            <a:prstGeom prst="rect">
              <a:avLst/>
            </a:prstGeom>
            <a:solidFill>
              <a:srgbClr val="0140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023806B-D989-2E03-E17E-34F111E4C79F}"/>
                </a:ext>
              </a:extLst>
            </p:cNvPr>
            <p:cNvGrpSpPr/>
            <p:nvPr userDrawn="1"/>
          </p:nvGrpSpPr>
          <p:grpSpPr>
            <a:xfrm>
              <a:off x="0" y="0"/>
              <a:ext cx="7559675" cy="1783080"/>
              <a:chOff x="153997" y="3564836"/>
              <a:chExt cx="7511217" cy="1771650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961DA635-2A80-8BE9-02A5-F11D508E74C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" t="57544" r="6740" b="8027"/>
              <a:stretch>
                <a:fillRect/>
              </a:stretch>
            </p:blipFill>
            <p:spPr>
              <a:xfrm>
                <a:off x="2206890" y="3564836"/>
                <a:ext cx="5458324" cy="1620720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7C73DC71-C1BC-B338-6E77-30593F9DAD5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30" t="1890"/>
              <a:stretch>
                <a:fillRect/>
              </a:stretch>
            </p:blipFill>
            <p:spPr>
              <a:xfrm>
                <a:off x="153997" y="3564836"/>
                <a:ext cx="4406341" cy="1771650"/>
              </a:xfrm>
              <a:prstGeom prst="rect">
                <a:avLst/>
              </a:prstGeom>
            </p:spPr>
          </p:pic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8999076-3BC3-B43C-FEFC-DCA7CD397EEA}"/>
                </a:ext>
              </a:extLst>
            </p:cNvPr>
            <p:cNvGrpSpPr/>
            <p:nvPr userDrawn="1"/>
          </p:nvGrpSpPr>
          <p:grpSpPr>
            <a:xfrm>
              <a:off x="2166761" y="395417"/>
              <a:ext cx="5095860" cy="940897"/>
              <a:chOff x="2278521" y="395417"/>
              <a:chExt cx="5095860" cy="940897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E95EE607-6A5E-2CDC-BC82-DCE73939A44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709" r="41316" b="-1"/>
              <a:stretch>
                <a:fillRect/>
              </a:stretch>
            </p:blipFill>
            <p:spPr>
              <a:xfrm>
                <a:off x="4516679" y="1061720"/>
                <a:ext cx="2857702" cy="209943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8E9DDF86-4D18-B633-888C-0CCA5D3252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8521" y="395417"/>
                <a:ext cx="5008401" cy="468622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2EDA95FA-6382-FDD6-A78E-F0FF2433F7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8521" y="1002267"/>
                <a:ext cx="2014869" cy="3340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72277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5E5FD5C2-9E40-DF84-2B7B-8525D8101BB6}"/>
              </a:ext>
            </a:extLst>
          </p:cNvPr>
          <p:cNvGrpSpPr/>
          <p:nvPr userDrawn="1"/>
        </p:nvGrpSpPr>
        <p:grpSpPr>
          <a:xfrm>
            <a:off x="0" y="0"/>
            <a:ext cx="7560001" cy="10691813"/>
            <a:chOff x="0" y="0"/>
            <a:chExt cx="7560001" cy="10691813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9DE07C4F-E7D8-5213-B0AF-DBBD153792D5}"/>
                </a:ext>
              </a:extLst>
            </p:cNvPr>
            <p:cNvSpPr/>
            <p:nvPr/>
          </p:nvSpPr>
          <p:spPr>
            <a:xfrm>
              <a:off x="1" y="10403813"/>
              <a:ext cx="7560000" cy="288000"/>
            </a:xfrm>
            <a:prstGeom prst="rect">
              <a:avLst/>
            </a:prstGeom>
            <a:solidFill>
              <a:srgbClr val="0140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023806B-D989-2E03-E17E-34F111E4C79F}"/>
                </a:ext>
              </a:extLst>
            </p:cNvPr>
            <p:cNvGrpSpPr/>
            <p:nvPr userDrawn="1"/>
          </p:nvGrpSpPr>
          <p:grpSpPr>
            <a:xfrm>
              <a:off x="0" y="0"/>
              <a:ext cx="7559675" cy="1783080"/>
              <a:chOff x="153997" y="3564836"/>
              <a:chExt cx="7511217" cy="1771650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961DA635-2A80-8BE9-02A5-F11D508E74C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" t="57544" r="6740" b="8027"/>
              <a:stretch>
                <a:fillRect/>
              </a:stretch>
            </p:blipFill>
            <p:spPr>
              <a:xfrm>
                <a:off x="2206890" y="3564836"/>
                <a:ext cx="5458324" cy="1620720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7C73DC71-C1BC-B338-6E77-30593F9DAD5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30" t="1890"/>
              <a:stretch>
                <a:fillRect/>
              </a:stretch>
            </p:blipFill>
            <p:spPr>
              <a:xfrm>
                <a:off x="153997" y="3564836"/>
                <a:ext cx="4406341" cy="1771650"/>
              </a:xfrm>
              <a:prstGeom prst="rect">
                <a:avLst/>
              </a:prstGeom>
            </p:spPr>
          </p:pic>
        </p:grp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205E200-9A6D-A55A-0E26-7FE29774F516}"/>
                </a:ext>
              </a:extLst>
            </p:cNvPr>
            <p:cNvGrpSpPr/>
            <p:nvPr userDrawn="1"/>
          </p:nvGrpSpPr>
          <p:grpSpPr>
            <a:xfrm>
              <a:off x="2393835" y="114300"/>
              <a:ext cx="4692244" cy="645589"/>
              <a:chOff x="2272997" y="114300"/>
              <a:chExt cx="4707582" cy="647699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1550018E-CDD1-F324-0768-15D573CA9D8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440"/>
              <a:stretch>
                <a:fillRect/>
              </a:stretch>
            </p:blipFill>
            <p:spPr>
              <a:xfrm>
                <a:off x="2272997" y="343836"/>
                <a:ext cx="4707582" cy="418163"/>
              </a:xfrm>
              <a:prstGeom prst="rect">
                <a:avLst/>
              </a:prstGeom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D0CEE5E6-75B2-B3AF-ABF2-07E5AB87AC6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5159" y="114300"/>
                <a:ext cx="825187" cy="208311"/>
              </a:xfrm>
              <a:prstGeom prst="rect">
                <a:avLst/>
              </a:prstGeom>
            </p:spPr>
          </p:pic>
        </p:grp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342830CF-D51D-C3CA-4659-2DC75000DD9E}"/>
                </a:ext>
              </a:extLst>
            </p:cNvPr>
            <p:cNvGrpSpPr/>
            <p:nvPr userDrawn="1"/>
          </p:nvGrpSpPr>
          <p:grpSpPr>
            <a:xfrm>
              <a:off x="2896383" y="883697"/>
              <a:ext cx="3687149" cy="261610"/>
              <a:chOff x="3102271" y="891317"/>
              <a:chExt cx="3687149" cy="261610"/>
            </a:xfrm>
          </p:grpSpPr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481C524-9644-97A8-12A4-D0F0C369F042}"/>
                  </a:ext>
                </a:extLst>
              </p:cNvPr>
              <p:cNvSpPr txBox="1"/>
              <p:nvPr userDrawn="1"/>
            </p:nvSpPr>
            <p:spPr>
              <a:xfrm>
                <a:off x="4466251" y="891317"/>
                <a:ext cx="232316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100" spc="90" baseline="0" dirty="0">
                    <a:solidFill>
                      <a:schemeClr val="tx1"/>
                    </a:solidFill>
                    <a:latin typeface="Century" panose="02040604050505020304" pitchFamily="18" charset="0"/>
                    <a:cs typeface="ADLaM Display" panose="02010000000000000000" pitchFamily="2" charset="0"/>
                  </a:rPr>
                  <a:t>PACIFICO Yokohama North</a:t>
                </a: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EF2FDFB7-1F0F-0E71-B04D-39675D088F4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02271" y="961889"/>
                <a:ext cx="1294469" cy="129009"/>
              </a:xfrm>
              <a:prstGeom prst="rect">
                <a:avLst/>
              </a:prstGeom>
            </p:spPr>
          </p:pic>
        </p:grp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A704693D-CE04-03C1-CEC4-11847A581D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0895" y="1247082"/>
              <a:ext cx="2622570" cy="269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2933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D7935D-27F9-57B1-F3BD-2DDB9DB57293}"/>
              </a:ext>
            </a:extLst>
          </p:cNvPr>
          <p:cNvGrpSpPr/>
          <p:nvPr userDrawn="1"/>
        </p:nvGrpSpPr>
        <p:grpSpPr>
          <a:xfrm>
            <a:off x="1" y="0"/>
            <a:ext cx="7559675" cy="10691813"/>
            <a:chOff x="1" y="0"/>
            <a:chExt cx="7559675" cy="10691813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E2E35ABB-9FB5-9D5B-3BC1-626B16ACEB85}"/>
                </a:ext>
              </a:extLst>
            </p:cNvPr>
            <p:cNvSpPr/>
            <p:nvPr userDrawn="1"/>
          </p:nvSpPr>
          <p:spPr>
            <a:xfrm rot="10800000">
              <a:off x="1" y="0"/>
              <a:ext cx="7559675" cy="10691813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0000">
                  <a:srgbClr val="003F97">
                    <a:tint val="44500"/>
                    <a:satMod val="160000"/>
                  </a:srgbClr>
                </a:gs>
                <a:gs pos="100000">
                  <a:srgbClr val="003F97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470CE093-16D6-75DF-6DF3-CDAD3B4A85DD}"/>
                </a:ext>
              </a:extLst>
            </p:cNvPr>
            <p:cNvGrpSpPr/>
            <p:nvPr userDrawn="1"/>
          </p:nvGrpSpPr>
          <p:grpSpPr>
            <a:xfrm>
              <a:off x="611837" y="9432915"/>
              <a:ext cx="6336000" cy="1030901"/>
              <a:chOff x="611837" y="403215"/>
              <a:chExt cx="6336000" cy="1030901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5072B833-9FD7-8858-EE0A-518DAC277EA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837" y="759856"/>
                <a:ext cx="6336000" cy="508916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4E3369BF-D257-ADB0-F14E-13364CAB0C9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753" y="403215"/>
                <a:ext cx="822047" cy="263402"/>
              </a:xfrm>
              <a:prstGeom prst="rect">
                <a:avLst/>
              </a:prstGeom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3BCB0D19-0C3C-17C7-F9B4-36D910F806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837" y="1293354"/>
                <a:ext cx="6336000" cy="140762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3637F2D-4077-D677-FD8B-CC5BA6458F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0"/>
            <a:stretch>
              <a:fillRect/>
            </a:stretch>
          </p:blipFill>
          <p:spPr>
            <a:xfrm>
              <a:off x="517495" y="0"/>
              <a:ext cx="6524685" cy="9122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089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611DD96-DD8E-43C7-8ED0-75C5BBABF3B1}"/>
              </a:ext>
            </a:extLst>
          </p:cNvPr>
          <p:cNvGrpSpPr/>
          <p:nvPr userDrawn="1"/>
        </p:nvGrpSpPr>
        <p:grpSpPr>
          <a:xfrm>
            <a:off x="0" y="-794"/>
            <a:ext cx="7559675" cy="10691813"/>
            <a:chOff x="1" y="0"/>
            <a:chExt cx="7559675" cy="10691813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E2E35ABB-9FB5-9D5B-3BC1-626B16ACEB85}"/>
                </a:ext>
              </a:extLst>
            </p:cNvPr>
            <p:cNvSpPr/>
            <p:nvPr userDrawn="1"/>
          </p:nvSpPr>
          <p:spPr>
            <a:xfrm rot="10800000">
              <a:off x="1" y="0"/>
              <a:ext cx="7559675" cy="10691813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0000">
                  <a:srgbClr val="003F97">
                    <a:tint val="44500"/>
                    <a:satMod val="160000"/>
                  </a:srgbClr>
                </a:gs>
                <a:gs pos="100000">
                  <a:srgbClr val="003F97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3637F2D-4077-D677-FD8B-CC5BA6458F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0"/>
            <a:stretch>
              <a:fillRect/>
            </a:stretch>
          </p:blipFill>
          <p:spPr>
            <a:xfrm>
              <a:off x="517495" y="0"/>
              <a:ext cx="6524685" cy="912282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C7A4A69-1A9C-AF4F-BF19-17A81A923D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086"/>
            <a:stretch>
              <a:fillRect/>
            </a:stretch>
          </p:blipFill>
          <p:spPr>
            <a:xfrm>
              <a:off x="941461" y="9825581"/>
              <a:ext cx="5676755" cy="79209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B63787E-ECB0-01DD-3E57-C32F63FB1E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7087" y="9456777"/>
              <a:ext cx="1185501" cy="2992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7669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EF2C19C-D9EB-232C-A4B5-D987BF9ED003}"/>
              </a:ext>
            </a:extLst>
          </p:cNvPr>
          <p:cNvGrpSpPr/>
          <p:nvPr userDrawn="1"/>
        </p:nvGrpSpPr>
        <p:grpSpPr>
          <a:xfrm>
            <a:off x="-1" y="0"/>
            <a:ext cx="7559676" cy="10714963"/>
            <a:chOff x="-1" y="0"/>
            <a:chExt cx="7559676" cy="1071496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80B980C-FC7D-6A63-1980-3A7523F708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" t="66880" r="9" b="6262"/>
            <a:stretch>
              <a:fillRect/>
            </a:stretch>
          </p:blipFill>
          <p:spPr>
            <a:xfrm>
              <a:off x="-1" y="0"/>
              <a:ext cx="7559675" cy="163117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08ACF97-3206-2DAD-D895-57AF4D510A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26" t="1890" r="52985"/>
            <a:stretch>
              <a:fillRect/>
            </a:stretch>
          </p:blipFill>
          <p:spPr>
            <a:xfrm>
              <a:off x="0" y="1018487"/>
              <a:ext cx="7559675" cy="9696476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D36C86A-EF26-F30D-FCEF-F22C9CD6BC74}"/>
                </a:ext>
              </a:extLst>
            </p:cNvPr>
            <p:cNvSpPr/>
            <p:nvPr userDrawn="1"/>
          </p:nvSpPr>
          <p:spPr>
            <a:xfrm>
              <a:off x="0" y="416560"/>
              <a:ext cx="7559675" cy="1736332"/>
            </a:xfrm>
            <a:prstGeom prst="rect">
              <a:avLst/>
            </a:prstGeom>
            <a:gradFill>
              <a:gsLst>
                <a:gs pos="0">
                  <a:srgbClr val="E0F2F8">
                    <a:alpha val="0"/>
                  </a:srgbClr>
                </a:gs>
                <a:gs pos="100000">
                  <a:srgbClr val="E0F2F8">
                    <a:alpha val="0"/>
                  </a:srgbClr>
                </a:gs>
                <a:gs pos="53000">
                  <a:srgbClr val="E9F6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2B4C288-CD54-74A4-C088-4877A1E010AC}"/>
                </a:ext>
              </a:extLst>
            </p:cNvPr>
            <p:cNvSpPr/>
            <p:nvPr userDrawn="1"/>
          </p:nvSpPr>
          <p:spPr>
            <a:xfrm>
              <a:off x="0" y="497840"/>
              <a:ext cx="7559675" cy="1736332"/>
            </a:xfrm>
            <a:prstGeom prst="rect">
              <a:avLst/>
            </a:prstGeom>
            <a:gradFill>
              <a:gsLst>
                <a:gs pos="0">
                  <a:srgbClr val="E0F2F8">
                    <a:alpha val="0"/>
                  </a:srgbClr>
                </a:gs>
                <a:gs pos="100000">
                  <a:srgbClr val="E0F2F8">
                    <a:alpha val="0"/>
                  </a:srgbClr>
                </a:gs>
                <a:gs pos="53000">
                  <a:srgbClr val="E9F6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DAEDF167-3A6C-1F21-4A61-4E4AFB892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" t="29107" r="9" b="57702"/>
            <a:stretch>
              <a:fillRect/>
            </a:stretch>
          </p:blipFill>
          <p:spPr>
            <a:xfrm>
              <a:off x="0" y="9861630"/>
              <a:ext cx="7559675" cy="830183"/>
            </a:xfrm>
            <a:custGeom>
              <a:avLst/>
              <a:gdLst>
                <a:gd name="csX0" fmla="*/ 0 w 7559675"/>
                <a:gd name="csY0" fmla="*/ 0 h 830183"/>
                <a:gd name="csX1" fmla="*/ 548640 w 7559675"/>
                <a:gd name="csY1" fmla="*/ 0 h 830183"/>
                <a:gd name="csX2" fmla="*/ 548640 w 7559675"/>
                <a:gd name="csY2" fmla="*/ 462988 h 830183"/>
                <a:gd name="csX3" fmla="*/ 6949440 w 7559675"/>
                <a:gd name="csY3" fmla="*/ 462988 h 830183"/>
                <a:gd name="csX4" fmla="*/ 6949440 w 7559675"/>
                <a:gd name="csY4" fmla="*/ 0 h 830183"/>
                <a:gd name="csX5" fmla="*/ 7559675 w 7559675"/>
                <a:gd name="csY5" fmla="*/ 0 h 830183"/>
                <a:gd name="csX6" fmla="*/ 7559675 w 7559675"/>
                <a:gd name="csY6" fmla="*/ 830183 h 830183"/>
                <a:gd name="csX7" fmla="*/ 0 w 7559675"/>
                <a:gd name="csY7" fmla="*/ 830183 h 830183"/>
                <a:gd name="csX8" fmla="*/ 0 w 7559675"/>
                <a:gd name="csY8" fmla="*/ 0 h 830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559675" h="830183">
                  <a:moveTo>
                    <a:pt x="0" y="0"/>
                  </a:moveTo>
                  <a:lnTo>
                    <a:pt x="548640" y="0"/>
                  </a:lnTo>
                  <a:lnTo>
                    <a:pt x="548640" y="462988"/>
                  </a:lnTo>
                  <a:lnTo>
                    <a:pt x="6949440" y="462988"/>
                  </a:lnTo>
                  <a:lnTo>
                    <a:pt x="6949440" y="0"/>
                  </a:lnTo>
                  <a:lnTo>
                    <a:pt x="7559675" y="0"/>
                  </a:lnTo>
                  <a:lnTo>
                    <a:pt x="7559675" y="830183"/>
                  </a:lnTo>
                  <a:lnTo>
                    <a:pt x="0" y="830183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72E0B2C-1CA9-BD6D-E893-E30A5AC37F8B}"/>
                </a:ext>
              </a:extLst>
            </p:cNvPr>
            <p:cNvSpPr/>
            <p:nvPr userDrawn="1"/>
          </p:nvSpPr>
          <p:spPr>
            <a:xfrm>
              <a:off x="0" y="7408985"/>
              <a:ext cx="7559675" cy="3282829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16FE121-9C5E-661F-F908-FD9C353276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573" y="277368"/>
              <a:ext cx="6482529" cy="60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0202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5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71D32E8-2192-0A25-C0EB-CEAF6241B660}"/>
              </a:ext>
            </a:extLst>
          </p:cNvPr>
          <p:cNvGrpSpPr/>
          <p:nvPr userDrawn="1"/>
        </p:nvGrpSpPr>
        <p:grpSpPr>
          <a:xfrm>
            <a:off x="-1" y="0"/>
            <a:ext cx="7559676" cy="10714963"/>
            <a:chOff x="-1" y="0"/>
            <a:chExt cx="7559676" cy="1071496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80B980C-FC7D-6A63-1980-3A7523F708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" t="66880" r="9" b="6262"/>
            <a:stretch>
              <a:fillRect/>
            </a:stretch>
          </p:blipFill>
          <p:spPr>
            <a:xfrm>
              <a:off x="-1" y="0"/>
              <a:ext cx="7559675" cy="163117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08ACF97-3206-2DAD-D895-57AF4D510A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26" t="1890" r="52985"/>
            <a:stretch>
              <a:fillRect/>
            </a:stretch>
          </p:blipFill>
          <p:spPr>
            <a:xfrm>
              <a:off x="0" y="1018487"/>
              <a:ext cx="7559675" cy="9696476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D36C86A-EF26-F30D-FCEF-F22C9CD6BC74}"/>
                </a:ext>
              </a:extLst>
            </p:cNvPr>
            <p:cNvSpPr/>
            <p:nvPr userDrawn="1"/>
          </p:nvSpPr>
          <p:spPr>
            <a:xfrm>
              <a:off x="0" y="416560"/>
              <a:ext cx="7559675" cy="1736332"/>
            </a:xfrm>
            <a:prstGeom prst="rect">
              <a:avLst/>
            </a:prstGeom>
            <a:gradFill>
              <a:gsLst>
                <a:gs pos="0">
                  <a:srgbClr val="E0F2F8">
                    <a:alpha val="0"/>
                  </a:srgbClr>
                </a:gs>
                <a:gs pos="100000">
                  <a:srgbClr val="E0F2F8">
                    <a:alpha val="0"/>
                  </a:srgbClr>
                </a:gs>
                <a:gs pos="53000">
                  <a:srgbClr val="E9F6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2B4C288-CD54-74A4-C088-4877A1E010AC}"/>
                </a:ext>
              </a:extLst>
            </p:cNvPr>
            <p:cNvSpPr/>
            <p:nvPr userDrawn="1"/>
          </p:nvSpPr>
          <p:spPr>
            <a:xfrm>
              <a:off x="0" y="497840"/>
              <a:ext cx="7559675" cy="1736332"/>
            </a:xfrm>
            <a:prstGeom prst="rect">
              <a:avLst/>
            </a:prstGeom>
            <a:gradFill>
              <a:gsLst>
                <a:gs pos="0">
                  <a:srgbClr val="E0F2F8">
                    <a:alpha val="0"/>
                  </a:srgbClr>
                </a:gs>
                <a:gs pos="100000">
                  <a:srgbClr val="E0F2F8">
                    <a:alpha val="0"/>
                  </a:srgbClr>
                </a:gs>
                <a:gs pos="53000">
                  <a:srgbClr val="E9F6F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DAEDF167-3A6C-1F21-4A61-4E4AFB892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" t="29107" r="9" b="57702"/>
            <a:stretch>
              <a:fillRect/>
            </a:stretch>
          </p:blipFill>
          <p:spPr>
            <a:xfrm>
              <a:off x="0" y="9861630"/>
              <a:ext cx="7559675" cy="830183"/>
            </a:xfrm>
            <a:custGeom>
              <a:avLst/>
              <a:gdLst>
                <a:gd name="csX0" fmla="*/ 0 w 7559675"/>
                <a:gd name="csY0" fmla="*/ 0 h 830183"/>
                <a:gd name="csX1" fmla="*/ 548640 w 7559675"/>
                <a:gd name="csY1" fmla="*/ 0 h 830183"/>
                <a:gd name="csX2" fmla="*/ 548640 w 7559675"/>
                <a:gd name="csY2" fmla="*/ 462988 h 830183"/>
                <a:gd name="csX3" fmla="*/ 6949440 w 7559675"/>
                <a:gd name="csY3" fmla="*/ 462988 h 830183"/>
                <a:gd name="csX4" fmla="*/ 6949440 w 7559675"/>
                <a:gd name="csY4" fmla="*/ 0 h 830183"/>
                <a:gd name="csX5" fmla="*/ 7559675 w 7559675"/>
                <a:gd name="csY5" fmla="*/ 0 h 830183"/>
                <a:gd name="csX6" fmla="*/ 7559675 w 7559675"/>
                <a:gd name="csY6" fmla="*/ 830183 h 830183"/>
                <a:gd name="csX7" fmla="*/ 0 w 7559675"/>
                <a:gd name="csY7" fmla="*/ 830183 h 830183"/>
                <a:gd name="csX8" fmla="*/ 0 w 7559675"/>
                <a:gd name="csY8" fmla="*/ 0 h 830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559675" h="830183">
                  <a:moveTo>
                    <a:pt x="0" y="0"/>
                  </a:moveTo>
                  <a:lnTo>
                    <a:pt x="548640" y="0"/>
                  </a:lnTo>
                  <a:lnTo>
                    <a:pt x="548640" y="462988"/>
                  </a:lnTo>
                  <a:lnTo>
                    <a:pt x="6949440" y="462988"/>
                  </a:lnTo>
                  <a:lnTo>
                    <a:pt x="6949440" y="0"/>
                  </a:lnTo>
                  <a:lnTo>
                    <a:pt x="7559675" y="0"/>
                  </a:lnTo>
                  <a:lnTo>
                    <a:pt x="7559675" y="830183"/>
                  </a:lnTo>
                  <a:lnTo>
                    <a:pt x="0" y="830183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72E0B2C-1CA9-BD6D-E893-E30A5AC37F8B}"/>
                </a:ext>
              </a:extLst>
            </p:cNvPr>
            <p:cNvSpPr/>
            <p:nvPr userDrawn="1"/>
          </p:nvSpPr>
          <p:spPr>
            <a:xfrm>
              <a:off x="0" y="7408985"/>
              <a:ext cx="7559675" cy="3282829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B443E5C-7790-D6D2-5D41-1D2BC0382E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440"/>
            <a:stretch>
              <a:fillRect/>
            </a:stretch>
          </p:blipFill>
          <p:spPr>
            <a:xfrm>
              <a:off x="611837" y="579120"/>
              <a:ext cx="6336000" cy="562811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8B898381-C147-FFB2-B205-7E2186E623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7087" y="197029"/>
              <a:ext cx="1185501" cy="2992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739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45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742987-9DCE-413B-B066-EF19E8021EC2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95B428-9254-4402-9180-D507CDC40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52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75" r:id="rId3"/>
    <p:sldLayoutId id="2147483678" r:id="rId4"/>
    <p:sldLayoutId id="2147483676" r:id="rId5"/>
    <p:sldLayoutId id="214748367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7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144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60B49-BDA7-E9F4-0189-4FC567A0C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74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09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7C328-1930-B5D9-4596-FDDE714B0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367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01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2CA85-781A-9B85-3ECB-E3CCC1D5C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558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</TotalTime>
  <Words>0</Words>
  <Application>Microsoft Office PowerPoint</Application>
  <PresentationFormat>ユーザー設定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中島 佳哲 (Yoshiaki Nakajima)</cp:lastModifiedBy>
  <cp:revision>19</cp:revision>
  <dcterms:created xsi:type="dcterms:W3CDTF">2026-07-24T04:53:46Z</dcterms:created>
  <dcterms:modified xsi:type="dcterms:W3CDTF">2026-08-04T01:05:06Z</dcterms:modified>
</cp:coreProperties>
</file>