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61" r:id="rId3"/>
    <p:sldId id="260" r:id="rId4"/>
    <p:sldId id="264" r:id="rId5"/>
    <p:sldId id="262" r:id="rId6"/>
    <p:sldId id="265" r:id="rId7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C4DF"/>
    <a:srgbClr val="E0E2EF"/>
    <a:srgbClr val="003F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 showGuides="1">
      <p:cViewPr varScale="1">
        <p:scale>
          <a:sx n="50" d="100"/>
          <a:sy n="50" d="100"/>
        </p:scale>
        <p:origin x="642" y="60"/>
      </p:cViewPr>
      <p:guideLst>
        <p:guide orient="horz" pos="2381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CBBEFB93-9705-76C4-F96E-9B8D954D98E9}"/>
              </a:ext>
            </a:extLst>
          </p:cNvPr>
          <p:cNvGrpSpPr/>
          <p:nvPr userDrawn="1"/>
        </p:nvGrpSpPr>
        <p:grpSpPr>
          <a:xfrm>
            <a:off x="-1" y="1"/>
            <a:ext cx="10691814" cy="7559674"/>
            <a:chOff x="-1" y="1"/>
            <a:chExt cx="10691814" cy="7559674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098CB82E-AB11-0B6F-7E5E-1B20DE2E2DBD}"/>
                </a:ext>
              </a:extLst>
            </p:cNvPr>
            <p:cNvGrpSpPr/>
            <p:nvPr/>
          </p:nvGrpSpPr>
          <p:grpSpPr>
            <a:xfrm>
              <a:off x="0" y="1"/>
              <a:ext cx="10691813" cy="1771650"/>
              <a:chOff x="0" y="0"/>
              <a:chExt cx="13472035" cy="2232337"/>
            </a:xfrm>
          </p:grpSpPr>
          <p:pic>
            <p:nvPicPr>
              <p:cNvPr id="13" name="図 12">
                <a:extLst>
                  <a:ext uri="{FF2B5EF4-FFF2-40B4-BE49-F238E27FC236}">
                    <a16:creationId xmlns:a16="http://schemas.microsoft.com/office/drawing/2014/main" id="{C148AC68-2152-4DE8-51BD-0E07D6693E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24" t="45127" r="129" b="27872"/>
              <a:stretch>
                <a:fillRect/>
              </a:stretch>
            </p:blipFill>
            <p:spPr>
              <a:xfrm>
                <a:off x="2837971" y="0"/>
                <a:ext cx="10634064" cy="2042160"/>
              </a:xfrm>
              <a:prstGeom prst="rect">
                <a:avLst/>
              </a:prstGeom>
            </p:spPr>
          </p:pic>
          <p:pic>
            <p:nvPicPr>
              <p:cNvPr id="34" name="図 33">
                <a:extLst>
                  <a:ext uri="{FF2B5EF4-FFF2-40B4-BE49-F238E27FC236}">
                    <a16:creationId xmlns:a16="http://schemas.microsoft.com/office/drawing/2014/main" id="{177AFC4B-CD21-2B51-A1FB-DA9C2F9C8F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890"/>
              <a:stretch>
                <a:fillRect/>
              </a:stretch>
            </p:blipFill>
            <p:spPr>
              <a:xfrm>
                <a:off x="0" y="0"/>
                <a:ext cx="5803392" cy="2232337"/>
              </a:xfrm>
              <a:prstGeom prst="rect">
                <a:avLst/>
              </a:prstGeom>
            </p:spPr>
          </p:pic>
        </p:grpSp>
        <p:sp>
          <p:nvSpPr>
            <p:cNvPr id="42" name="正方形/長方形 41">
              <a:extLst>
                <a:ext uri="{FF2B5EF4-FFF2-40B4-BE49-F238E27FC236}">
                  <a16:creationId xmlns:a16="http://schemas.microsoft.com/office/drawing/2014/main" id="{3C05F227-DA6D-8BC7-1E0C-2DCFE5692BB8}"/>
                </a:ext>
              </a:extLst>
            </p:cNvPr>
            <p:cNvSpPr/>
            <p:nvPr/>
          </p:nvSpPr>
          <p:spPr>
            <a:xfrm>
              <a:off x="-1" y="7271675"/>
              <a:ext cx="10691813" cy="288000"/>
            </a:xfrm>
            <a:prstGeom prst="rect">
              <a:avLst/>
            </a:prstGeom>
            <a:solidFill>
              <a:srgbClr val="0140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9C11C6C3-908F-DA3C-2202-99EC985E39E8}"/>
                </a:ext>
              </a:extLst>
            </p:cNvPr>
            <p:cNvGrpSpPr/>
            <p:nvPr userDrawn="1"/>
          </p:nvGrpSpPr>
          <p:grpSpPr>
            <a:xfrm>
              <a:off x="2613935" y="180697"/>
              <a:ext cx="7536539" cy="1262023"/>
              <a:chOff x="2522496" y="170537"/>
              <a:chExt cx="6471770" cy="1083723"/>
            </a:xfrm>
          </p:grpSpPr>
          <p:pic>
            <p:nvPicPr>
              <p:cNvPr id="39" name="図 38">
                <a:extLst>
                  <a:ext uri="{FF2B5EF4-FFF2-40B4-BE49-F238E27FC236}">
                    <a16:creationId xmlns:a16="http://schemas.microsoft.com/office/drawing/2014/main" id="{F45D11C1-40CF-8EFC-E730-349FA9C63E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45561"/>
              <a:stretch>
                <a:fillRect/>
              </a:stretch>
            </p:blipFill>
            <p:spPr>
              <a:xfrm>
                <a:off x="2522496" y="170537"/>
                <a:ext cx="6471770" cy="713383"/>
              </a:xfrm>
              <a:prstGeom prst="rect">
                <a:avLst/>
              </a:prstGeom>
            </p:spPr>
          </p:pic>
          <p:pic>
            <p:nvPicPr>
              <p:cNvPr id="3" name="図 2">
                <a:extLst>
                  <a:ext uri="{FF2B5EF4-FFF2-40B4-BE49-F238E27FC236}">
                    <a16:creationId xmlns:a16="http://schemas.microsoft.com/office/drawing/2014/main" id="{D32209F3-EE0E-7242-0F01-3B43A12582F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8709" r="41316" b="-1"/>
              <a:stretch>
                <a:fillRect/>
              </a:stretch>
            </p:blipFill>
            <p:spPr>
              <a:xfrm>
                <a:off x="4801159" y="979666"/>
                <a:ext cx="2857702" cy="209943"/>
              </a:xfrm>
              <a:prstGeom prst="rect">
                <a:avLst/>
              </a:prstGeom>
            </p:spPr>
          </p:pic>
          <p:pic>
            <p:nvPicPr>
              <p:cNvPr id="7" name="図 6">
                <a:extLst>
                  <a:ext uri="{FF2B5EF4-FFF2-40B4-BE49-F238E27FC236}">
                    <a16:creationId xmlns:a16="http://schemas.microsoft.com/office/drawing/2014/main" id="{E9163FB6-BF02-353A-47D8-719B92D438F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63001" y="920213"/>
                <a:ext cx="2014869" cy="334047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5065868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3367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8EEDCD45-5682-813D-2997-1202C0B13A12}"/>
              </a:ext>
            </a:extLst>
          </p:cNvPr>
          <p:cNvGrpSpPr/>
          <p:nvPr userDrawn="1"/>
        </p:nvGrpSpPr>
        <p:grpSpPr>
          <a:xfrm>
            <a:off x="-1" y="1"/>
            <a:ext cx="10691814" cy="7559674"/>
            <a:chOff x="-1" y="1"/>
            <a:chExt cx="10691814" cy="7559674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098CB82E-AB11-0B6F-7E5E-1B20DE2E2DBD}"/>
                </a:ext>
              </a:extLst>
            </p:cNvPr>
            <p:cNvGrpSpPr/>
            <p:nvPr/>
          </p:nvGrpSpPr>
          <p:grpSpPr>
            <a:xfrm>
              <a:off x="0" y="1"/>
              <a:ext cx="10691813" cy="1771650"/>
              <a:chOff x="0" y="0"/>
              <a:chExt cx="13472035" cy="2232337"/>
            </a:xfrm>
          </p:grpSpPr>
          <p:pic>
            <p:nvPicPr>
              <p:cNvPr id="13" name="図 12">
                <a:extLst>
                  <a:ext uri="{FF2B5EF4-FFF2-40B4-BE49-F238E27FC236}">
                    <a16:creationId xmlns:a16="http://schemas.microsoft.com/office/drawing/2014/main" id="{C148AC68-2152-4DE8-51BD-0E07D6693E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24" t="45127" r="129" b="27872"/>
              <a:stretch>
                <a:fillRect/>
              </a:stretch>
            </p:blipFill>
            <p:spPr>
              <a:xfrm>
                <a:off x="2837971" y="0"/>
                <a:ext cx="10634064" cy="2042160"/>
              </a:xfrm>
              <a:prstGeom prst="rect">
                <a:avLst/>
              </a:prstGeom>
            </p:spPr>
          </p:pic>
          <p:pic>
            <p:nvPicPr>
              <p:cNvPr id="34" name="図 33">
                <a:extLst>
                  <a:ext uri="{FF2B5EF4-FFF2-40B4-BE49-F238E27FC236}">
                    <a16:creationId xmlns:a16="http://schemas.microsoft.com/office/drawing/2014/main" id="{177AFC4B-CD21-2B51-A1FB-DA9C2F9C8F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890"/>
              <a:stretch>
                <a:fillRect/>
              </a:stretch>
            </p:blipFill>
            <p:spPr>
              <a:xfrm>
                <a:off x="0" y="0"/>
                <a:ext cx="5803392" cy="2232337"/>
              </a:xfrm>
              <a:prstGeom prst="rect">
                <a:avLst/>
              </a:prstGeom>
            </p:spPr>
          </p:pic>
        </p:grpSp>
        <p:sp>
          <p:nvSpPr>
            <p:cNvPr id="42" name="正方形/長方形 41">
              <a:extLst>
                <a:ext uri="{FF2B5EF4-FFF2-40B4-BE49-F238E27FC236}">
                  <a16:creationId xmlns:a16="http://schemas.microsoft.com/office/drawing/2014/main" id="{3C05F227-DA6D-8BC7-1E0C-2DCFE5692BB8}"/>
                </a:ext>
              </a:extLst>
            </p:cNvPr>
            <p:cNvSpPr/>
            <p:nvPr/>
          </p:nvSpPr>
          <p:spPr>
            <a:xfrm>
              <a:off x="-1" y="7271675"/>
              <a:ext cx="10691813" cy="288000"/>
            </a:xfrm>
            <a:prstGeom prst="rect">
              <a:avLst/>
            </a:prstGeom>
            <a:solidFill>
              <a:srgbClr val="01409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DDB98C1C-4BCD-6512-F878-295E6F769036}"/>
                </a:ext>
              </a:extLst>
            </p:cNvPr>
            <p:cNvSpPr txBox="1"/>
            <p:nvPr userDrawn="1"/>
          </p:nvSpPr>
          <p:spPr>
            <a:xfrm>
              <a:off x="6912293" y="1155626"/>
              <a:ext cx="2963397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kumimoji="1" lang="en-US" altLang="ja-JP" sz="1200" spc="90" baseline="0" dirty="0">
                  <a:solidFill>
                    <a:schemeClr val="tx1"/>
                  </a:solidFill>
                  <a:latin typeface="Century" panose="02040604050505020304" pitchFamily="18" charset="0"/>
                  <a:cs typeface="ADLaM Display" panose="02010000000000000000" pitchFamily="2" charset="0"/>
                </a:rPr>
                <a:t>PACIFICO Yokohama North</a:t>
              </a:r>
            </a:p>
          </p:txBody>
        </p: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48EA1559-F235-CDA5-25CA-9BFFE3C92A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39753" y="1201782"/>
              <a:ext cx="1651204" cy="164562"/>
            </a:xfrm>
            <a:prstGeom prst="rect">
              <a:avLst/>
            </a:prstGeom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A52D7998-28CF-87C9-A921-FB9D40FFE40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1589" y="1075545"/>
              <a:ext cx="2993044" cy="307340"/>
            </a:xfrm>
            <a:prstGeom prst="rect">
              <a:avLst/>
            </a:prstGeom>
          </p:spPr>
        </p:pic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85C99817-2FE3-BFEB-0473-B075973D4E92}"/>
                </a:ext>
              </a:extLst>
            </p:cNvPr>
            <p:cNvGrpSpPr/>
            <p:nvPr userDrawn="1"/>
          </p:nvGrpSpPr>
          <p:grpSpPr>
            <a:xfrm>
              <a:off x="2296826" y="325852"/>
              <a:ext cx="7409252" cy="537359"/>
              <a:chOff x="2482021" y="325852"/>
              <a:chExt cx="7409252" cy="537359"/>
            </a:xfrm>
          </p:grpSpPr>
          <p:pic>
            <p:nvPicPr>
              <p:cNvPr id="6" name="図 5">
                <a:extLst>
                  <a:ext uri="{FF2B5EF4-FFF2-40B4-BE49-F238E27FC236}">
                    <a16:creationId xmlns:a16="http://schemas.microsoft.com/office/drawing/2014/main" id="{0547B2E2-326E-D802-B602-7806925225A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82021" y="325852"/>
                <a:ext cx="1017772" cy="256927"/>
              </a:xfrm>
              <a:prstGeom prst="rect">
                <a:avLst/>
              </a:prstGeom>
            </p:spPr>
          </p:pic>
          <p:pic>
            <p:nvPicPr>
              <p:cNvPr id="21" name="図 20">
                <a:extLst>
                  <a:ext uri="{FF2B5EF4-FFF2-40B4-BE49-F238E27FC236}">
                    <a16:creationId xmlns:a16="http://schemas.microsoft.com/office/drawing/2014/main" id="{C051E4E8-0B07-094C-7524-2568CB5C255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38479" y="335666"/>
                <a:ext cx="6252794" cy="52754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4623526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336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428D5676-5B85-C732-D8DC-B2EE1688A955}"/>
              </a:ext>
            </a:extLst>
          </p:cNvPr>
          <p:cNvGrpSpPr/>
          <p:nvPr userDrawn="1"/>
        </p:nvGrpSpPr>
        <p:grpSpPr>
          <a:xfrm>
            <a:off x="-1" y="-1"/>
            <a:ext cx="10691814" cy="7955081"/>
            <a:chOff x="-1" y="-1"/>
            <a:chExt cx="10691814" cy="7955081"/>
          </a:xfrm>
        </p:grpSpPr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CD5F0AB1-0CE2-46CC-08AB-4C2BFF0B6B84}"/>
                </a:ext>
              </a:extLst>
            </p:cNvPr>
            <p:cNvSpPr/>
            <p:nvPr userDrawn="1"/>
          </p:nvSpPr>
          <p:spPr>
            <a:xfrm>
              <a:off x="-1" y="-1"/>
              <a:ext cx="10691813" cy="7559675"/>
            </a:xfrm>
            <a:prstGeom prst="rect">
              <a:avLst/>
            </a:prstGeom>
            <a:gradFill flip="none" rotWithShape="1">
              <a:gsLst>
                <a:gs pos="0">
                  <a:srgbClr val="003F97"/>
                </a:gs>
                <a:gs pos="51000">
                  <a:srgbClr val="BEC4DF">
                    <a:alpha val="49804"/>
                  </a:srgbClr>
                </a:gs>
                <a:gs pos="100000">
                  <a:srgbClr val="BEC4DF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44B77547-7339-AC95-2DC0-A31B99A808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8" b="4405"/>
            <a:stretch>
              <a:fillRect/>
            </a:stretch>
          </p:blipFill>
          <p:spPr>
            <a:xfrm>
              <a:off x="4970951" y="192800"/>
              <a:ext cx="5720862" cy="7762280"/>
            </a:xfrm>
            <a:prstGeom prst="rect">
              <a:avLst/>
            </a:prstGeom>
            <a:effectLst>
              <a:softEdge rad="635000"/>
            </a:effectLst>
          </p:spPr>
        </p:pic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6E3FBD93-19EC-7999-CA6F-F1803107462F}"/>
                </a:ext>
              </a:extLst>
            </p:cNvPr>
            <p:cNvGrpSpPr/>
            <p:nvPr userDrawn="1"/>
          </p:nvGrpSpPr>
          <p:grpSpPr>
            <a:xfrm>
              <a:off x="262920" y="148439"/>
              <a:ext cx="7317507" cy="674260"/>
              <a:chOff x="625753" y="389466"/>
              <a:chExt cx="7317507" cy="674260"/>
            </a:xfrm>
          </p:grpSpPr>
          <p:pic>
            <p:nvPicPr>
              <p:cNvPr id="4" name="図 3">
                <a:extLst>
                  <a:ext uri="{FF2B5EF4-FFF2-40B4-BE49-F238E27FC236}">
                    <a16:creationId xmlns:a16="http://schemas.microsoft.com/office/drawing/2014/main" id="{815D9823-CBFB-C3AE-51F1-733A36F60495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07260" y="389466"/>
                <a:ext cx="6336000" cy="508916"/>
              </a:xfrm>
              <a:prstGeom prst="rect">
                <a:avLst/>
              </a:prstGeom>
            </p:spPr>
          </p:pic>
          <p:pic>
            <p:nvPicPr>
              <p:cNvPr id="7" name="図 6">
                <a:extLst>
                  <a:ext uri="{FF2B5EF4-FFF2-40B4-BE49-F238E27FC236}">
                    <a16:creationId xmlns:a16="http://schemas.microsoft.com/office/drawing/2014/main" id="{B574DC02-A13D-7976-1622-F4FFE226CF3E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5753" y="472664"/>
                <a:ext cx="822047" cy="263402"/>
              </a:xfrm>
              <a:prstGeom prst="rect">
                <a:avLst/>
              </a:prstGeom>
            </p:spPr>
          </p:pic>
          <p:pic>
            <p:nvPicPr>
              <p:cNvPr id="8" name="図 7">
                <a:extLst>
                  <a:ext uri="{FF2B5EF4-FFF2-40B4-BE49-F238E27FC236}">
                    <a16:creationId xmlns:a16="http://schemas.microsoft.com/office/drawing/2014/main" id="{37E8AE82-86EC-89D3-E5D1-F44C28B9758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07260" y="922964"/>
                <a:ext cx="6336000" cy="14076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828067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3367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4E694C99-087E-A6C4-97B9-94C0E6FD0B12}"/>
              </a:ext>
            </a:extLst>
          </p:cNvPr>
          <p:cNvGrpSpPr/>
          <p:nvPr userDrawn="1"/>
        </p:nvGrpSpPr>
        <p:grpSpPr>
          <a:xfrm>
            <a:off x="-1" y="-1"/>
            <a:ext cx="10691814" cy="7955081"/>
            <a:chOff x="-1" y="-1"/>
            <a:chExt cx="10691814" cy="7955081"/>
          </a:xfrm>
        </p:grpSpPr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CD5F0AB1-0CE2-46CC-08AB-4C2BFF0B6B84}"/>
                </a:ext>
              </a:extLst>
            </p:cNvPr>
            <p:cNvSpPr/>
            <p:nvPr userDrawn="1"/>
          </p:nvSpPr>
          <p:spPr>
            <a:xfrm>
              <a:off x="-1" y="-1"/>
              <a:ext cx="10691813" cy="7559675"/>
            </a:xfrm>
            <a:prstGeom prst="rect">
              <a:avLst/>
            </a:prstGeom>
            <a:gradFill flip="none" rotWithShape="1">
              <a:gsLst>
                <a:gs pos="0">
                  <a:srgbClr val="003F97"/>
                </a:gs>
                <a:gs pos="51000">
                  <a:srgbClr val="BEC4DF">
                    <a:alpha val="49804"/>
                  </a:srgbClr>
                </a:gs>
                <a:gs pos="100000">
                  <a:srgbClr val="BEC4DF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44B77547-7339-AC95-2DC0-A31B99A808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68" b="4405"/>
            <a:stretch>
              <a:fillRect/>
            </a:stretch>
          </p:blipFill>
          <p:spPr>
            <a:xfrm>
              <a:off x="4970951" y="192800"/>
              <a:ext cx="5720862" cy="7762280"/>
            </a:xfrm>
            <a:prstGeom prst="rect">
              <a:avLst/>
            </a:prstGeom>
            <a:effectLst>
              <a:softEdge rad="635000"/>
            </a:effectLst>
          </p:spPr>
        </p:pic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9ADF4DBE-4071-0621-6721-467EAAE86E39}"/>
                </a:ext>
              </a:extLst>
            </p:cNvPr>
            <p:cNvGrpSpPr/>
            <p:nvPr userDrawn="1"/>
          </p:nvGrpSpPr>
          <p:grpSpPr>
            <a:xfrm>
              <a:off x="308654" y="143913"/>
              <a:ext cx="7342878" cy="836706"/>
              <a:chOff x="383312" y="109189"/>
              <a:chExt cx="7342878" cy="836706"/>
            </a:xfrm>
          </p:grpSpPr>
          <p:pic>
            <p:nvPicPr>
              <p:cNvPr id="3" name="図 2">
                <a:extLst>
                  <a:ext uri="{FF2B5EF4-FFF2-40B4-BE49-F238E27FC236}">
                    <a16:creationId xmlns:a16="http://schemas.microsoft.com/office/drawing/2014/main" id="{D54B5927-1DDF-10C2-0C03-C1DA03A85ED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8248"/>
              <a:stretch>
                <a:fillRect/>
              </a:stretch>
            </p:blipFill>
            <p:spPr>
              <a:xfrm>
                <a:off x="1540642" y="109189"/>
                <a:ext cx="6185548" cy="391973"/>
              </a:xfrm>
              <a:prstGeom prst="rect">
                <a:avLst/>
              </a:prstGeom>
            </p:spPr>
          </p:pic>
          <p:pic>
            <p:nvPicPr>
              <p:cNvPr id="5" name="図 4">
                <a:extLst>
                  <a:ext uri="{FF2B5EF4-FFF2-40B4-BE49-F238E27FC236}">
                    <a16:creationId xmlns:a16="http://schemas.microsoft.com/office/drawing/2014/main" id="{4EC31740-9A74-48D0-9BE3-047141B04CA9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3312" y="182250"/>
                <a:ext cx="994075" cy="250945"/>
              </a:xfrm>
              <a:prstGeom prst="rect">
                <a:avLst/>
              </a:prstGeom>
            </p:spPr>
          </p:pic>
          <p:pic>
            <p:nvPicPr>
              <p:cNvPr id="7" name="図 6">
                <a:extLst>
                  <a:ext uri="{FF2B5EF4-FFF2-40B4-BE49-F238E27FC236}">
                    <a16:creationId xmlns:a16="http://schemas.microsoft.com/office/drawing/2014/main" id="{71B322F4-EC08-16A2-B737-1651BB38956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105" t="33176" r="15388" b="30086"/>
              <a:stretch>
                <a:fillRect/>
              </a:stretch>
            </p:blipFill>
            <p:spPr>
              <a:xfrm>
                <a:off x="1446258" y="492369"/>
                <a:ext cx="4299438" cy="453526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0051719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3367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308AC901-9C99-7597-96D0-D6ADBD88DBC0}"/>
              </a:ext>
            </a:extLst>
          </p:cNvPr>
          <p:cNvGrpSpPr/>
          <p:nvPr userDrawn="1"/>
        </p:nvGrpSpPr>
        <p:grpSpPr>
          <a:xfrm>
            <a:off x="0" y="-140762"/>
            <a:ext cx="11219763" cy="7958345"/>
            <a:chOff x="0" y="-140762"/>
            <a:chExt cx="11219763" cy="7958345"/>
          </a:xfrm>
        </p:grpSpPr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22236BC1-64B5-7FDD-7803-CDD59E9C81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1557"/>
              <a:ext cx="10704576" cy="7571232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A4B4216A-D197-E010-3435-8CD3D644457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6" t="6" r="50929" b="2576"/>
            <a:stretch>
              <a:fillRect/>
            </a:stretch>
          </p:blipFill>
          <p:spPr>
            <a:xfrm>
              <a:off x="1337024" y="0"/>
              <a:ext cx="9882739" cy="7817583"/>
            </a:xfrm>
            <a:prstGeom prst="rect">
              <a:avLst/>
            </a:prstGeom>
            <a:effectLst>
              <a:softEdge rad="635000"/>
            </a:effectLst>
          </p:spPr>
        </p:pic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DCAB0670-A3D7-8412-4267-BA9880BCF06E}"/>
                </a:ext>
              </a:extLst>
            </p:cNvPr>
            <p:cNvSpPr/>
            <p:nvPr userDrawn="1"/>
          </p:nvSpPr>
          <p:spPr>
            <a:xfrm>
              <a:off x="11573" y="5243557"/>
              <a:ext cx="10680240" cy="2316118"/>
            </a:xfrm>
            <a:prstGeom prst="rect">
              <a:avLst/>
            </a:prstGeom>
            <a:gradFill>
              <a:gsLst>
                <a:gs pos="0">
                  <a:srgbClr val="D6EEF6">
                    <a:alpha val="0"/>
                  </a:srgbClr>
                </a:gs>
                <a:gs pos="100000">
                  <a:srgbClr val="D6EEF6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C50A19DD-D631-FB67-C144-DB961AEF69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4427" y="-140762"/>
              <a:ext cx="6336000" cy="140762"/>
            </a:xfrm>
            <a:prstGeom prst="rect">
              <a:avLst/>
            </a:prstGeom>
          </p:spPr>
        </p:pic>
        <p:grpSp>
          <p:nvGrpSpPr>
            <p:cNvPr id="43" name="グループ化 42">
              <a:extLst>
                <a:ext uri="{FF2B5EF4-FFF2-40B4-BE49-F238E27FC236}">
                  <a16:creationId xmlns:a16="http://schemas.microsoft.com/office/drawing/2014/main" id="{8C246CEC-EB6B-D476-7D07-D11412952E14}"/>
                </a:ext>
              </a:extLst>
            </p:cNvPr>
            <p:cNvGrpSpPr/>
            <p:nvPr userDrawn="1"/>
          </p:nvGrpSpPr>
          <p:grpSpPr>
            <a:xfrm>
              <a:off x="262920" y="211688"/>
              <a:ext cx="7230010" cy="710734"/>
              <a:chOff x="262920" y="142240"/>
              <a:chExt cx="7230010" cy="710734"/>
            </a:xfrm>
          </p:grpSpPr>
          <p:pic>
            <p:nvPicPr>
              <p:cNvPr id="24" name="図 23">
                <a:extLst>
                  <a:ext uri="{FF2B5EF4-FFF2-40B4-BE49-F238E27FC236}">
                    <a16:creationId xmlns:a16="http://schemas.microsoft.com/office/drawing/2014/main" id="{22D7A83B-EFA6-C565-3E77-983D9F1A2DE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070"/>
              <a:stretch>
                <a:fillRect/>
              </a:stretch>
            </p:blipFill>
            <p:spPr>
              <a:xfrm>
                <a:off x="1117599" y="142240"/>
                <a:ext cx="6375331" cy="710734"/>
              </a:xfrm>
              <a:prstGeom prst="rect">
                <a:avLst/>
              </a:prstGeom>
            </p:spPr>
          </p:pic>
          <p:pic>
            <p:nvPicPr>
              <p:cNvPr id="41" name="図 40">
                <a:extLst>
                  <a:ext uri="{FF2B5EF4-FFF2-40B4-BE49-F238E27FC236}">
                    <a16:creationId xmlns:a16="http://schemas.microsoft.com/office/drawing/2014/main" id="{D6E1B1EF-EF43-B4F3-8E8F-FC6AD5D5F6B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2920" y="231637"/>
                <a:ext cx="822047" cy="26340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1221059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336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EAC3D2EF-A224-8162-41C1-BF17B3E0D6E2}"/>
              </a:ext>
            </a:extLst>
          </p:cNvPr>
          <p:cNvGrpSpPr/>
          <p:nvPr userDrawn="1"/>
        </p:nvGrpSpPr>
        <p:grpSpPr>
          <a:xfrm>
            <a:off x="0" y="-140762"/>
            <a:ext cx="11219763" cy="7958345"/>
            <a:chOff x="0" y="-140762"/>
            <a:chExt cx="11219763" cy="7958345"/>
          </a:xfrm>
        </p:grpSpPr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22236BC1-64B5-7FDD-7803-CDD59E9C81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1557"/>
              <a:ext cx="10704576" cy="7571232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A4B4216A-D197-E010-3435-8CD3D644457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alphaModFix amt="3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6" t="6" r="50929" b="2576"/>
            <a:stretch>
              <a:fillRect/>
            </a:stretch>
          </p:blipFill>
          <p:spPr>
            <a:xfrm>
              <a:off x="1337024" y="0"/>
              <a:ext cx="9882739" cy="7817583"/>
            </a:xfrm>
            <a:prstGeom prst="rect">
              <a:avLst/>
            </a:prstGeom>
            <a:effectLst>
              <a:softEdge rad="635000"/>
            </a:effectLst>
          </p:spPr>
        </p:pic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DCAB0670-A3D7-8412-4267-BA9880BCF06E}"/>
                </a:ext>
              </a:extLst>
            </p:cNvPr>
            <p:cNvSpPr/>
            <p:nvPr userDrawn="1"/>
          </p:nvSpPr>
          <p:spPr>
            <a:xfrm>
              <a:off x="11573" y="5243557"/>
              <a:ext cx="10680240" cy="2316118"/>
            </a:xfrm>
            <a:prstGeom prst="rect">
              <a:avLst/>
            </a:prstGeom>
            <a:gradFill>
              <a:gsLst>
                <a:gs pos="0">
                  <a:srgbClr val="D6EEF6">
                    <a:alpha val="0"/>
                  </a:srgbClr>
                </a:gs>
                <a:gs pos="100000">
                  <a:srgbClr val="D6EEF6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C50A19DD-D631-FB67-C144-DB961AEF69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4427" y="-140762"/>
              <a:ext cx="6336000" cy="140762"/>
            </a:xfrm>
            <a:prstGeom prst="rect">
              <a:avLst/>
            </a:prstGeom>
          </p:spPr>
        </p:pic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4D05902B-51FE-4C49-E55E-3122A37A4D28}"/>
                </a:ext>
              </a:extLst>
            </p:cNvPr>
            <p:cNvGrpSpPr/>
            <p:nvPr userDrawn="1"/>
          </p:nvGrpSpPr>
          <p:grpSpPr>
            <a:xfrm>
              <a:off x="444874" y="324091"/>
              <a:ext cx="7970178" cy="573843"/>
              <a:chOff x="2427826" y="325852"/>
              <a:chExt cx="7463447" cy="537359"/>
            </a:xfrm>
          </p:grpSpPr>
          <p:pic>
            <p:nvPicPr>
              <p:cNvPr id="10" name="図 9">
                <a:extLst>
                  <a:ext uri="{FF2B5EF4-FFF2-40B4-BE49-F238E27FC236}">
                    <a16:creationId xmlns:a16="http://schemas.microsoft.com/office/drawing/2014/main" id="{9A85B991-88C6-B22F-75BB-1AA6464B9049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27826" y="325852"/>
                <a:ext cx="1017772" cy="256927"/>
              </a:xfrm>
              <a:prstGeom prst="rect">
                <a:avLst/>
              </a:prstGeom>
            </p:spPr>
          </p:pic>
          <p:pic>
            <p:nvPicPr>
              <p:cNvPr id="12" name="図 11">
                <a:extLst>
                  <a:ext uri="{FF2B5EF4-FFF2-40B4-BE49-F238E27FC236}">
                    <a16:creationId xmlns:a16="http://schemas.microsoft.com/office/drawing/2014/main" id="{18B0BED0-2665-8540-4EA7-0A7D55ED05A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38479" y="335666"/>
                <a:ext cx="6252794" cy="52754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1348940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3367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B755B3-5C90-4DCF-A525-6F703EB11268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020B2C-11D7-4875-AC5E-4C1629F0EAD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2262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7" r:id="rId2"/>
    <p:sldLayoutId id="2147483678" r:id="rId3"/>
    <p:sldLayoutId id="2147483676" r:id="rId4"/>
    <p:sldLayoutId id="2147483679" r:id="rId5"/>
    <p:sldLayoutId id="2147483675" r:id="rId6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kumimoji="1"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kumimoji="1"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4840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9798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9826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C1D46-5B4A-6CED-BCE8-2BB903046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7678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BEE7A-E250-33B9-75BD-AFA8A9075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698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2D0D1-45A5-930B-AB23-F6231B551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04095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171</TotalTime>
  <Words>0</Words>
  <Application>Microsoft Office PowerPoint</Application>
  <PresentationFormat>ユーザー設定</PresentationFormat>
  <Paragraphs>0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Century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帆刈 恭子 (Kyoko Hokari)</dc:creator>
  <cp:lastModifiedBy>中島 佳哲 (Yoshiaki Nakajima)</cp:lastModifiedBy>
  <cp:revision>10</cp:revision>
  <dcterms:created xsi:type="dcterms:W3CDTF">2026-07-24T06:52:53Z</dcterms:created>
  <dcterms:modified xsi:type="dcterms:W3CDTF">2026-08-04T01:04:48Z</dcterms:modified>
</cp:coreProperties>
</file>