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6" userDrawn="1">
          <p15:clr>
            <a:srgbClr val="A4A3A4"/>
          </p15:clr>
        </p15:guide>
        <p15:guide id="2" pos="16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 showGuides="1">
      <p:cViewPr>
        <p:scale>
          <a:sx n="75" d="100"/>
          <a:sy n="75" d="100"/>
        </p:scale>
        <p:origin x="931" y="389"/>
      </p:cViewPr>
      <p:guideLst>
        <p:guide orient="horz" pos="166"/>
        <p:guide pos="16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68BF0F5A-117C-4C1B-A931-6F2DCFB5CEF6}"/>
              </a:ext>
            </a:extLst>
          </p:cNvPr>
          <p:cNvGrpSpPr/>
          <p:nvPr userDrawn="1"/>
        </p:nvGrpSpPr>
        <p:grpSpPr>
          <a:xfrm>
            <a:off x="0" y="-140762"/>
            <a:ext cx="12655288" cy="7236043"/>
            <a:chOff x="0" y="-140762"/>
            <a:chExt cx="12655288" cy="7236043"/>
          </a:xfrm>
        </p:grpSpPr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00FFB1C6-637E-0998-773C-9605DEFA279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1" b="20167"/>
            <a:stretch>
              <a:fillRect/>
            </a:stretch>
          </p:blipFill>
          <p:spPr>
            <a:xfrm>
              <a:off x="0" y="-23283"/>
              <a:ext cx="12227500" cy="6881284"/>
            </a:xfrm>
            <a:prstGeom prst="rect">
              <a:avLst/>
            </a:prstGeom>
          </p:spPr>
        </p:pic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7DCFFBAA-DE80-B67A-E76A-CD17D14DBA2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alphaModFix amt="3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6" t="6" r="50929" b="2576"/>
            <a:stretch>
              <a:fillRect/>
            </a:stretch>
          </p:blipFill>
          <p:spPr>
            <a:xfrm>
              <a:off x="3669509" y="-12776"/>
              <a:ext cx="8985779" cy="7108057"/>
            </a:xfrm>
            <a:prstGeom prst="rect">
              <a:avLst/>
            </a:prstGeom>
            <a:effectLst>
              <a:softEdge rad="635000"/>
            </a:effectLst>
          </p:spPr>
        </p:pic>
        <p:sp>
          <p:nvSpPr>
            <p:cNvPr id="9" name="正方形/長方形 8">
              <a:extLst>
                <a:ext uri="{FF2B5EF4-FFF2-40B4-BE49-F238E27FC236}">
                  <a16:creationId xmlns:a16="http://schemas.microsoft.com/office/drawing/2014/main" id="{0CBE5071-758A-13A0-7E56-3A25C2DEAD28}"/>
                </a:ext>
              </a:extLst>
            </p:cNvPr>
            <p:cNvSpPr/>
            <p:nvPr userDrawn="1"/>
          </p:nvSpPr>
          <p:spPr>
            <a:xfrm>
              <a:off x="2501422" y="4754874"/>
              <a:ext cx="9710898" cy="2105906"/>
            </a:xfrm>
            <a:prstGeom prst="rect">
              <a:avLst/>
            </a:prstGeom>
            <a:gradFill>
              <a:gsLst>
                <a:gs pos="0">
                  <a:srgbClr val="D6EEF6">
                    <a:alpha val="0"/>
                  </a:srgbClr>
                </a:gs>
                <a:gs pos="100000">
                  <a:srgbClr val="D6EEF6"/>
                </a:gs>
              </a:gsLst>
              <a:lin ang="5400000" scaled="0"/>
            </a:gra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游ゴシック" panose="020B0400000000000000" pitchFamily="50" charset="-128"/>
                <a:cs typeface="+mn-cs"/>
              </a:endParaRPr>
            </a:p>
          </p:txBody>
        </p:sp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E253AC63-5058-0F67-D2FD-DD2B6384A0B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85316" y="-140762"/>
              <a:ext cx="5760943" cy="127986"/>
            </a:xfrm>
            <a:prstGeom prst="rect">
              <a:avLst/>
            </a:prstGeom>
          </p:spPr>
        </p:pic>
        <p:grpSp>
          <p:nvGrpSpPr>
            <p:cNvPr id="11" name="グループ化 10">
              <a:extLst>
                <a:ext uri="{FF2B5EF4-FFF2-40B4-BE49-F238E27FC236}">
                  <a16:creationId xmlns:a16="http://schemas.microsoft.com/office/drawing/2014/main" id="{B6F9769F-E46E-EEB7-7D90-F15E38A1C4F8}"/>
                </a:ext>
              </a:extLst>
            </p:cNvPr>
            <p:cNvGrpSpPr/>
            <p:nvPr userDrawn="1"/>
          </p:nvGrpSpPr>
          <p:grpSpPr>
            <a:xfrm>
              <a:off x="274940" y="179700"/>
              <a:ext cx="6573812" cy="646228"/>
              <a:chOff x="262920" y="142240"/>
              <a:chExt cx="7230010" cy="710734"/>
            </a:xfrm>
          </p:grpSpPr>
          <p:pic>
            <p:nvPicPr>
              <p:cNvPr id="13" name="図 12">
                <a:extLst>
                  <a:ext uri="{FF2B5EF4-FFF2-40B4-BE49-F238E27FC236}">
                    <a16:creationId xmlns:a16="http://schemas.microsoft.com/office/drawing/2014/main" id="{EE80B47C-74E0-F5E7-DC8E-5263D725BF5B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070"/>
              <a:stretch>
                <a:fillRect/>
              </a:stretch>
            </p:blipFill>
            <p:spPr>
              <a:xfrm>
                <a:off x="1117599" y="142240"/>
                <a:ext cx="6375331" cy="710734"/>
              </a:xfrm>
              <a:prstGeom prst="rect">
                <a:avLst/>
              </a:prstGeom>
            </p:spPr>
          </p:pic>
          <p:pic>
            <p:nvPicPr>
              <p:cNvPr id="14" name="図 13">
                <a:extLst>
                  <a:ext uri="{FF2B5EF4-FFF2-40B4-BE49-F238E27FC236}">
                    <a16:creationId xmlns:a16="http://schemas.microsoft.com/office/drawing/2014/main" id="{964F705B-9C11-5163-A76D-7CB1818E82D0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62920" y="231637"/>
                <a:ext cx="822047" cy="263402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7743253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38979FFB-E895-30AE-7CD9-38E76302A231}"/>
              </a:ext>
            </a:extLst>
          </p:cNvPr>
          <p:cNvGrpSpPr/>
          <p:nvPr userDrawn="1"/>
        </p:nvGrpSpPr>
        <p:grpSpPr>
          <a:xfrm>
            <a:off x="0" y="0"/>
            <a:ext cx="12192000" cy="7213600"/>
            <a:chOff x="0" y="0"/>
            <a:chExt cx="12192000" cy="7213600"/>
          </a:xfrm>
        </p:grpSpPr>
        <p:sp>
          <p:nvSpPr>
            <p:cNvPr id="3" name="正方形/長方形 2">
              <a:extLst>
                <a:ext uri="{FF2B5EF4-FFF2-40B4-BE49-F238E27FC236}">
                  <a16:creationId xmlns:a16="http://schemas.microsoft.com/office/drawing/2014/main" id="{30CFD3D0-EE34-3A12-DF48-0BC2391FCF3D}"/>
                </a:ext>
              </a:extLst>
            </p:cNvPr>
            <p:cNvSpPr/>
            <p:nvPr userDrawn="1"/>
          </p:nvSpPr>
          <p:spPr>
            <a:xfrm>
              <a:off x="0" y="0"/>
              <a:ext cx="12191999" cy="6855049"/>
            </a:xfrm>
            <a:prstGeom prst="rect">
              <a:avLst/>
            </a:prstGeom>
            <a:gradFill flip="none" rotWithShape="1">
              <a:gsLst>
                <a:gs pos="0">
                  <a:srgbClr val="003F97"/>
                </a:gs>
                <a:gs pos="51000">
                  <a:srgbClr val="BEC4DF">
                    <a:alpha val="49804"/>
                  </a:srgbClr>
                </a:gs>
                <a:gs pos="100000">
                  <a:srgbClr val="BEC4DF"/>
                </a:gs>
              </a:gsLst>
              <a:lin ang="5400000" scaled="0"/>
              <a:tileRect/>
            </a:gra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游ゴシック" panose="020B0400000000000000" pitchFamily="50" charset="-128"/>
                <a:cs typeface="+mn-cs"/>
              </a:endParaRPr>
            </a:p>
          </p:txBody>
        </p:sp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31B36841-6D85-62A4-FC5C-36513A86D0C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alphaModFix amt="3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68" b="4405"/>
            <a:stretch>
              <a:fillRect/>
            </a:stretch>
          </p:blipFill>
          <p:spPr>
            <a:xfrm>
              <a:off x="7004371" y="174830"/>
              <a:ext cx="5187629" cy="7038770"/>
            </a:xfrm>
            <a:prstGeom prst="rect">
              <a:avLst/>
            </a:prstGeom>
            <a:effectLst>
              <a:softEdge rad="635000"/>
            </a:effectLst>
          </p:spPr>
        </p:pic>
        <p:grpSp>
          <p:nvGrpSpPr>
            <p:cNvPr id="2" name="グループ化 1">
              <a:extLst>
                <a:ext uri="{FF2B5EF4-FFF2-40B4-BE49-F238E27FC236}">
                  <a16:creationId xmlns:a16="http://schemas.microsoft.com/office/drawing/2014/main" id="{8A7DD6E2-3FD6-EF43-156B-547ECDC53F73}"/>
                </a:ext>
              </a:extLst>
            </p:cNvPr>
            <p:cNvGrpSpPr/>
            <p:nvPr userDrawn="1"/>
          </p:nvGrpSpPr>
          <p:grpSpPr>
            <a:xfrm>
              <a:off x="263525" y="175244"/>
              <a:ext cx="6635453" cy="611413"/>
              <a:chOff x="625753" y="389466"/>
              <a:chExt cx="7317507" cy="674260"/>
            </a:xfrm>
          </p:grpSpPr>
          <p:pic>
            <p:nvPicPr>
              <p:cNvPr id="5" name="図 4">
                <a:extLst>
                  <a:ext uri="{FF2B5EF4-FFF2-40B4-BE49-F238E27FC236}">
                    <a16:creationId xmlns:a16="http://schemas.microsoft.com/office/drawing/2014/main" id="{8B08F10F-001E-5C6E-FEBF-96E5B883741D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607260" y="389466"/>
                <a:ext cx="6336000" cy="508916"/>
              </a:xfrm>
              <a:prstGeom prst="rect">
                <a:avLst/>
              </a:prstGeom>
            </p:spPr>
          </p:pic>
          <p:pic>
            <p:nvPicPr>
              <p:cNvPr id="6" name="図 5">
                <a:extLst>
                  <a:ext uri="{FF2B5EF4-FFF2-40B4-BE49-F238E27FC236}">
                    <a16:creationId xmlns:a16="http://schemas.microsoft.com/office/drawing/2014/main" id="{B8EF3F2E-7B65-28D1-745E-E3CDA138D880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25753" y="472664"/>
                <a:ext cx="822047" cy="263402"/>
              </a:xfrm>
              <a:prstGeom prst="rect">
                <a:avLst/>
              </a:prstGeom>
            </p:spPr>
          </p:pic>
          <p:pic>
            <p:nvPicPr>
              <p:cNvPr id="15" name="図 14">
                <a:extLst>
                  <a:ext uri="{FF2B5EF4-FFF2-40B4-BE49-F238E27FC236}">
                    <a16:creationId xmlns:a16="http://schemas.microsoft.com/office/drawing/2014/main" id="{009F7ADB-0A47-D2CE-D227-39E98EAF7454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607260" y="922964"/>
                <a:ext cx="6336000" cy="140762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7630742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5C4B8948-A2D4-1905-A92D-8E538419C407}"/>
              </a:ext>
            </a:extLst>
          </p:cNvPr>
          <p:cNvGrpSpPr/>
          <p:nvPr userDrawn="1"/>
        </p:nvGrpSpPr>
        <p:grpSpPr>
          <a:xfrm>
            <a:off x="-2" y="1"/>
            <a:ext cx="12204000" cy="6857999"/>
            <a:chOff x="-2" y="1"/>
            <a:chExt cx="12204000" cy="6857999"/>
          </a:xfrm>
        </p:grpSpPr>
        <p:grpSp>
          <p:nvGrpSpPr>
            <p:cNvPr id="35" name="グループ化 34">
              <a:extLst>
                <a:ext uri="{FF2B5EF4-FFF2-40B4-BE49-F238E27FC236}">
                  <a16:creationId xmlns:a16="http://schemas.microsoft.com/office/drawing/2014/main" id="{098CB82E-AB11-0B6F-7E5E-1B20DE2E2DBD}"/>
                </a:ext>
              </a:extLst>
            </p:cNvPr>
            <p:cNvGrpSpPr/>
            <p:nvPr/>
          </p:nvGrpSpPr>
          <p:grpSpPr>
            <a:xfrm>
              <a:off x="0" y="1"/>
              <a:ext cx="12192000" cy="1607209"/>
              <a:chOff x="0" y="0"/>
              <a:chExt cx="16934112" cy="2232337"/>
            </a:xfrm>
          </p:grpSpPr>
          <p:pic>
            <p:nvPicPr>
              <p:cNvPr id="5" name="図 4">
                <a:extLst>
                  <a:ext uri="{FF2B5EF4-FFF2-40B4-BE49-F238E27FC236}">
                    <a16:creationId xmlns:a16="http://schemas.microsoft.com/office/drawing/2014/main" id="{C148AC68-2152-4DE8-51BD-0E07D6693E6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24" t="45127" r="129" b="34158"/>
              <a:stretch>
                <a:fillRect/>
              </a:stretch>
            </p:blipFill>
            <p:spPr>
              <a:xfrm>
                <a:off x="3045715" y="0"/>
                <a:ext cx="13888397" cy="2046204"/>
              </a:xfrm>
              <a:prstGeom prst="rect">
                <a:avLst/>
              </a:prstGeom>
            </p:spPr>
          </p:pic>
          <p:pic>
            <p:nvPicPr>
              <p:cNvPr id="34" name="図 33">
                <a:extLst>
                  <a:ext uri="{FF2B5EF4-FFF2-40B4-BE49-F238E27FC236}">
                    <a16:creationId xmlns:a16="http://schemas.microsoft.com/office/drawing/2014/main" id="{177AFC4B-CD21-2B51-A1FB-DA9C2F9C8F7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890"/>
              <a:stretch>
                <a:fillRect/>
              </a:stretch>
            </p:blipFill>
            <p:spPr>
              <a:xfrm>
                <a:off x="0" y="0"/>
                <a:ext cx="5803392" cy="2232337"/>
              </a:xfrm>
              <a:prstGeom prst="rect">
                <a:avLst/>
              </a:prstGeom>
            </p:spPr>
          </p:pic>
        </p:grpSp>
        <p:sp>
          <p:nvSpPr>
            <p:cNvPr id="42" name="正方形/長方形 41">
              <a:extLst>
                <a:ext uri="{FF2B5EF4-FFF2-40B4-BE49-F238E27FC236}">
                  <a16:creationId xmlns:a16="http://schemas.microsoft.com/office/drawing/2014/main" id="{3C05F227-DA6D-8BC7-1E0C-2DCFE5692BB8}"/>
                </a:ext>
              </a:extLst>
            </p:cNvPr>
            <p:cNvSpPr/>
            <p:nvPr/>
          </p:nvSpPr>
          <p:spPr>
            <a:xfrm>
              <a:off x="-2" y="6705600"/>
              <a:ext cx="12204000" cy="152400"/>
            </a:xfrm>
            <a:prstGeom prst="rect">
              <a:avLst/>
            </a:prstGeom>
            <a:solidFill>
              <a:srgbClr val="014099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游ゴシック" panose="020B0400000000000000" pitchFamily="50" charset="-128"/>
                <a:cs typeface="+mn-cs"/>
              </a:endParaRPr>
            </a:p>
          </p:txBody>
        </p:sp>
        <p:grpSp>
          <p:nvGrpSpPr>
            <p:cNvPr id="2" name="グループ化 1">
              <a:extLst>
                <a:ext uri="{FF2B5EF4-FFF2-40B4-BE49-F238E27FC236}">
                  <a16:creationId xmlns:a16="http://schemas.microsoft.com/office/drawing/2014/main" id="{9C11C6C3-908F-DA3C-2202-99EC985E39E8}"/>
                </a:ext>
              </a:extLst>
            </p:cNvPr>
            <p:cNvGrpSpPr/>
            <p:nvPr userDrawn="1"/>
          </p:nvGrpSpPr>
          <p:grpSpPr>
            <a:xfrm>
              <a:off x="2645634" y="163925"/>
              <a:ext cx="6837012" cy="1144884"/>
              <a:chOff x="2522496" y="170537"/>
              <a:chExt cx="6471770" cy="1083723"/>
            </a:xfrm>
          </p:grpSpPr>
          <p:pic>
            <p:nvPicPr>
              <p:cNvPr id="39" name="図 38">
                <a:extLst>
                  <a:ext uri="{FF2B5EF4-FFF2-40B4-BE49-F238E27FC236}">
                    <a16:creationId xmlns:a16="http://schemas.microsoft.com/office/drawing/2014/main" id="{F45D11C1-40CF-8EFC-E730-349FA9C63E2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45561"/>
              <a:stretch>
                <a:fillRect/>
              </a:stretch>
            </p:blipFill>
            <p:spPr>
              <a:xfrm>
                <a:off x="2522496" y="170537"/>
                <a:ext cx="6471770" cy="713383"/>
              </a:xfrm>
              <a:prstGeom prst="rect">
                <a:avLst/>
              </a:prstGeom>
            </p:spPr>
          </p:pic>
          <p:pic>
            <p:nvPicPr>
              <p:cNvPr id="3" name="図 2">
                <a:extLst>
                  <a:ext uri="{FF2B5EF4-FFF2-40B4-BE49-F238E27FC236}">
                    <a16:creationId xmlns:a16="http://schemas.microsoft.com/office/drawing/2014/main" id="{D32209F3-EE0E-7242-0F01-3B43A12582F7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78709" r="41316" b="-1"/>
              <a:stretch>
                <a:fillRect/>
              </a:stretch>
            </p:blipFill>
            <p:spPr>
              <a:xfrm>
                <a:off x="4801159" y="979666"/>
                <a:ext cx="2857702" cy="209943"/>
              </a:xfrm>
              <a:prstGeom prst="rect">
                <a:avLst/>
              </a:prstGeom>
            </p:spPr>
          </p:pic>
          <p:pic>
            <p:nvPicPr>
              <p:cNvPr id="4" name="図 3">
                <a:extLst>
                  <a:ext uri="{FF2B5EF4-FFF2-40B4-BE49-F238E27FC236}">
                    <a16:creationId xmlns:a16="http://schemas.microsoft.com/office/drawing/2014/main" id="{E9163FB6-BF02-353A-47D8-719B92D438F1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63001" y="920213"/>
                <a:ext cx="2014869" cy="334047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5129907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75404D1B-AB9F-8914-59F4-78298465EF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98655D1-4096-F2C4-FE2B-FCD11CC7D2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4A3B843-87FF-ABA8-374A-7D2C0AD88C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108473A-1F5A-48A3-B56F-634C99F552C2}" type="datetimeFigureOut">
              <a:rPr kumimoji="1" lang="ja-JP" altLang="en-US" smtClean="0"/>
              <a:t>2026/8/3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CFAD59F-D70E-D777-ABCE-79AFADC2BF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BE1E494-A39D-6BCB-05E5-427A282EB2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51FB7BC-4BF1-47A9-8E5B-A4E48945E0B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2933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91878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237D76-A8B3-4827-6701-FBB93ACC70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864716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06C23F-C12D-B797-2236-A6AC5DF996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82971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0</Words>
  <Application>Microsoft Office PowerPoint</Application>
  <PresentationFormat>ワイド画面</PresentationFormat>
  <Paragraphs>0</Paragraphs>
  <Slides>3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8" baseType="lpstr">
      <vt:lpstr>游ゴシック</vt:lpstr>
      <vt:lpstr>游ゴシック Light</vt:lpstr>
      <vt:lpstr>Aptos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帆刈 恭子 (Kyoko Hokari)</dc:creator>
  <cp:lastModifiedBy>帆刈 恭子 (Kyoko Hokari)</cp:lastModifiedBy>
  <cp:revision>1</cp:revision>
  <dcterms:created xsi:type="dcterms:W3CDTF">2026-08-03T02:12:38Z</dcterms:created>
  <dcterms:modified xsi:type="dcterms:W3CDTF">2026-08-03T02:28:22Z</dcterms:modified>
</cp:coreProperties>
</file>