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 userDrawn="1">
          <p15:clr>
            <a:srgbClr val="A4A3A4"/>
          </p15:clr>
        </p15:guide>
        <p15:guide id="2" pos="1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891" y="931"/>
      </p:cViewPr>
      <p:guideLst>
        <p:guide orient="horz" pos="164"/>
        <p:guide pos="1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C6DE38DD-25C4-CC92-422D-F83F5E142CEB}"/>
              </a:ext>
            </a:extLst>
          </p:cNvPr>
          <p:cNvGrpSpPr/>
          <p:nvPr userDrawn="1"/>
        </p:nvGrpSpPr>
        <p:grpSpPr>
          <a:xfrm>
            <a:off x="0" y="-140762"/>
            <a:ext cx="12655288" cy="7236043"/>
            <a:chOff x="0" y="-140762"/>
            <a:chExt cx="12655288" cy="7236043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0FFB1C6-637E-0998-773C-9605DEFA27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" b="20167"/>
            <a:stretch>
              <a:fillRect/>
            </a:stretch>
          </p:blipFill>
          <p:spPr>
            <a:xfrm>
              <a:off x="0" y="-23283"/>
              <a:ext cx="12227500" cy="6881284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7DCFFBAA-DE80-B67A-E76A-CD17D14DBA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" t="6" r="50929" b="2576"/>
            <a:stretch>
              <a:fillRect/>
            </a:stretch>
          </p:blipFill>
          <p:spPr>
            <a:xfrm>
              <a:off x="3669509" y="-12776"/>
              <a:ext cx="8985779" cy="7108057"/>
            </a:xfrm>
            <a:prstGeom prst="rect">
              <a:avLst/>
            </a:prstGeom>
            <a:effectLst>
              <a:softEdge rad="635000"/>
            </a:effectLst>
          </p:spPr>
        </p:pic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CBE5071-758A-13A0-7E56-3A25C2DEAD28}"/>
                </a:ext>
              </a:extLst>
            </p:cNvPr>
            <p:cNvSpPr/>
            <p:nvPr userDrawn="1"/>
          </p:nvSpPr>
          <p:spPr>
            <a:xfrm>
              <a:off x="2501422" y="4754874"/>
              <a:ext cx="9710898" cy="2105906"/>
            </a:xfrm>
            <a:prstGeom prst="rect">
              <a:avLst/>
            </a:prstGeom>
            <a:gradFill>
              <a:gsLst>
                <a:gs pos="0">
                  <a:srgbClr val="D6EEF6">
                    <a:alpha val="0"/>
                  </a:srgbClr>
                </a:gs>
                <a:gs pos="100000">
                  <a:srgbClr val="D6EEF6"/>
                </a:gs>
              </a:gsLst>
              <a:lin ang="5400000" scaled="0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E253AC63-5058-0F67-D2FD-DD2B6384A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5316" y="-140762"/>
              <a:ext cx="5760943" cy="127986"/>
            </a:xfrm>
            <a:prstGeom prst="rect">
              <a:avLst/>
            </a:prstGeom>
          </p:spPr>
        </p:pic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C4D4C5DA-3C12-6CC9-31E2-D2F97238FEF6}"/>
                </a:ext>
              </a:extLst>
            </p:cNvPr>
            <p:cNvGrpSpPr/>
            <p:nvPr userDrawn="1"/>
          </p:nvGrpSpPr>
          <p:grpSpPr>
            <a:xfrm>
              <a:off x="263525" y="260350"/>
              <a:ext cx="8042018" cy="584286"/>
              <a:chOff x="2427826" y="325852"/>
              <a:chExt cx="7463447" cy="537359"/>
            </a:xfrm>
          </p:grpSpPr>
          <p:pic>
            <p:nvPicPr>
              <p:cNvPr id="27" name="図 26">
                <a:extLst>
                  <a:ext uri="{FF2B5EF4-FFF2-40B4-BE49-F238E27FC236}">
                    <a16:creationId xmlns:a16="http://schemas.microsoft.com/office/drawing/2014/main" id="{1F739634-C0BA-7C6C-97CC-CDC7EBCCC3D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7826" y="325852"/>
                <a:ext cx="1017772" cy="256927"/>
              </a:xfrm>
              <a:prstGeom prst="rect">
                <a:avLst/>
              </a:prstGeom>
            </p:spPr>
          </p:pic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8856BB82-A01E-7C07-CBE8-38D2BEC98D4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38479" y="335666"/>
                <a:ext cx="6252794" cy="5275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74325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540F192-6044-1542-73A2-58AF70A3CC0B}"/>
              </a:ext>
            </a:extLst>
          </p:cNvPr>
          <p:cNvGrpSpPr/>
          <p:nvPr userDrawn="1"/>
        </p:nvGrpSpPr>
        <p:grpSpPr>
          <a:xfrm>
            <a:off x="0" y="0"/>
            <a:ext cx="12192000" cy="7213600"/>
            <a:chOff x="0" y="0"/>
            <a:chExt cx="12192000" cy="7213600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30CFD3D0-EE34-3A12-DF48-0BC2391FCF3D}"/>
                </a:ext>
              </a:extLst>
            </p:cNvPr>
            <p:cNvSpPr/>
            <p:nvPr userDrawn="1"/>
          </p:nvSpPr>
          <p:spPr>
            <a:xfrm>
              <a:off x="0" y="0"/>
              <a:ext cx="12191999" cy="6855049"/>
            </a:xfrm>
            <a:prstGeom prst="rect">
              <a:avLst/>
            </a:prstGeom>
            <a:gradFill flip="none" rotWithShape="1">
              <a:gsLst>
                <a:gs pos="0">
                  <a:srgbClr val="003F97"/>
                </a:gs>
                <a:gs pos="51000">
                  <a:srgbClr val="BEC4DF">
                    <a:alpha val="49804"/>
                  </a:srgbClr>
                </a:gs>
                <a:gs pos="100000">
                  <a:srgbClr val="BEC4DF"/>
                </a:gs>
              </a:gsLst>
              <a:lin ang="5400000" scaled="0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1B36841-6D85-62A4-FC5C-36513A86D0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8" b="4405"/>
            <a:stretch>
              <a:fillRect/>
            </a:stretch>
          </p:blipFill>
          <p:spPr>
            <a:xfrm>
              <a:off x="7004371" y="174830"/>
              <a:ext cx="5187629" cy="7038770"/>
            </a:xfrm>
            <a:prstGeom prst="rect">
              <a:avLst/>
            </a:prstGeom>
            <a:effectLst>
              <a:softEdge rad="635000"/>
            </a:effectLst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2228A6E3-8A7F-4487-D285-7A396A2B7A03}"/>
                </a:ext>
              </a:extLst>
            </p:cNvPr>
            <p:cNvGrpSpPr/>
            <p:nvPr userDrawn="1"/>
          </p:nvGrpSpPr>
          <p:grpSpPr>
            <a:xfrm>
              <a:off x="263524" y="184552"/>
              <a:ext cx="8099197" cy="922887"/>
              <a:chOff x="383312" y="109189"/>
              <a:chExt cx="7342878" cy="836706"/>
            </a:xfrm>
          </p:grpSpPr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10802626-052F-9E40-828C-DF2B9400555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8248"/>
              <a:stretch>
                <a:fillRect/>
              </a:stretch>
            </p:blipFill>
            <p:spPr>
              <a:xfrm>
                <a:off x="1540642" y="109189"/>
                <a:ext cx="6185548" cy="391973"/>
              </a:xfrm>
              <a:prstGeom prst="rect">
                <a:avLst/>
              </a:prstGeom>
            </p:spPr>
          </p:pic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5DDD2B87-442E-B6D8-CEEB-96E3DCF6048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312" y="182250"/>
                <a:ext cx="994075" cy="250945"/>
              </a:xfrm>
              <a:prstGeom prst="rect">
                <a:avLst/>
              </a:prstGeom>
            </p:spPr>
          </p:pic>
          <p:pic>
            <p:nvPicPr>
              <p:cNvPr id="27" name="図 26">
                <a:extLst>
                  <a:ext uri="{FF2B5EF4-FFF2-40B4-BE49-F238E27FC236}">
                    <a16:creationId xmlns:a16="http://schemas.microsoft.com/office/drawing/2014/main" id="{5C61C20B-C0E4-8B06-4888-27FB02C9D5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105" t="33176" r="15388" b="30086"/>
              <a:stretch>
                <a:fillRect/>
              </a:stretch>
            </p:blipFill>
            <p:spPr>
              <a:xfrm>
                <a:off x="1446258" y="492369"/>
                <a:ext cx="4299438" cy="45352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63074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2706E243-A039-5958-1274-CA66802C14B8}"/>
              </a:ext>
            </a:extLst>
          </p:cNvPr>
          <p:cNvGrpSpPr/>
          <p:nvPr userDrawn="1"/>
        </p:nvGrpSpPr>
        <p:grpSpPr>
          <a:xfrm>
            <a:off x="-2" y="1"/>
            <a:ext cx="12204000" cy="6857999"/>
            <a:chOff x="-2" y="1"/>
            <a:chExt cx="12204000" cy="6857999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098CB82E-AB11-0B6F-7E5E-1B20DE2E2DBD}"/>
                </a:ext>
              </a:extLst>
            </p:cNvPr>
            <p:cNvGrpSpPr/>
            <p:nvPr/>
          </p:nvGrpSpPr>
          <p:grpSpPr>
            <a:xfrm>
              <a:off x="0" y="1"/>
              <a:ext cx="12192000" cy="1607209"/>
              <a:chOff x="0" y="0"/>
              <a:chExt cx="16934112" cy="2232337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C148AC68-2152-4DE8-51BD-0E07D6693E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4" t="45127" r="129" b="34158"/>
              <a:stretch>
                <a:fillRect/>
              </a:stretch>
            </p:blipFill>
            <p:spPr>
              <a:xfrm>
                <a:off x="3045715" y="0"/>
                <a:ext cx="13888397" cy="2046204"/>
              </a:xfrm>
              <a:prstGeom prst="rect">
                <a:avLst/>
              </a:prstGeom>
            </p:spPr>
          </p:pic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177AFC4B-CD21-2B51-A1FB-DA9C2F9C8F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90"/>
              <a:stretch>
                <a:fillRect/>
              </a:stretch>
            </p:blipFill>
            <p:spPr>
              <a:xfrm>
                <a:off x="0" y="0"/>
                <a:ext cx="5803392" cy="2232337"/>
              </a:xfrm>
              <a:prstGeom prst="rect">
                <a:avLst/>
              </a:prstGeom>
            </p:spPr>
          </p:pic>
        </p:grp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3C05F227-DA6D-8BC7-1E0C-2DCFE5692BB8}"/>
                </a:ext>
              </a:extLst>
            </p:cNvPr>
            <p:cNvSpPr/>
            <p:nvPr/>
          </p:nvSpPr>
          <p:spPr>
            <a:xfrm>
              <a:off x="-2" y="6705600"/>
              <a:ext cx="12204000" cy="152400"/>
            </a:xfrm>
            <a:prstGeom prst="rect">
              <a:avLst/>
            </a:prstGeom>
            <a:solidFill>
              <a:srgbClr val="014099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endParaRPr>
            </a:p>
          </p:txBody>
        </p: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C39DBA4F-A004-9FBD-DEFF-CC17946B5D41}"/>
                </a:ext>
              </a:extLst>
            </p:cNvPr>
            <p:cNvGrpSpPr/>
            <p:nvPr userDrawn="1"/>
          </p:nvGrpSpPr>
          <p:grpSpPr>
            <a:xfrm>
              <a:off x="2644806" y="209550"/>
              <a:ext cx="7578864" cy="1091533"/>
              <a:chOff x="2296826" y="341092"/>
              <a:chExt cx="7578864" cy="1091533"/>
            </a:xfrm>
          </p:grpSpPr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DDB98C1C-4BCD-6512-F878-295E6F769036}"/>
                  </a:ext>
                </a:extLst>
              </p:cNvPr>
              <p:cNvSpPr txBox="1"/>
              <p:nvPr userDrawn="1"/>
            </p:nvSpPr>
            <p:spPr>
              <a:xfrm>
                <a:off x="6912293" y="1155626"/>
                <a:ext cx="2963397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defTabSz="457200"/>
                <a:r>
                  <a:rPr lang="en-US" altLang="ja-JP" sz="1200" spc="90" dirty="0">
                    <a:solidFill>
                      <a:prstClr val="black"/>
                    </a:solidFill>
                    <a:latin typeface="Century" panose="02040604050505020304" pitchFamily="18" charset="0"/>
                    <a:cs typeface="ADLaM Display" panose="02010000000000000000" pitchFamily="2" charset="0"/>
                  </a:rPr>
                  <a:t>PACIFICO Yokohama North</a:t>
                </a:r>
              </a:p>
            </p:txBody>
          </p:sp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48EA1559-F235-CDA5-25CA-9BFFE3C92A2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9753" y="1217022"/>
                <a:ext cx="1651204" cy="164562"/>
              </a:xfrm>
              <a:prstGeom prst="rect">
                <a:avLst/>
              </a:prstGeom>
            </p:spPr>
          </p:pic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A52D7998-28CF-87C9-A921-FB9D40FFE40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1589" y="1090785"/>
                <a:ext cx="2993044" cy="307340"/>
              </a:xfrm>
              <a:prstGeom prst="rect">
                <a:avLst/>
              </a:prstGeom>
            </p:spPr>
          </p:pic>
          <p:grpSp>
            <p:nvGrpSpPr>
              <p:cNvPr id="26" name="グループ化 25">
                <a:extLst>
                  <a:ext uri="{FF2B5EF4-FFF2-40B4-BE49-F238E27FC236}">
                    <a16:creationId xmlns:a16="http://schemas.microsoft.com/office/drawing/2014/main" id="{85C99817-2FE3-BFEB-0473-B075973D4E92}"/>
                  </a:ext>
                </a:extLst>
              </p:cNvPr>
              <p:cNvGrpSpPr/>
              <p:nvPr userDrawn="1"/>
            </p:nvGrpSpPr>
            <p:grpSpPr>
              <a:xfrm>
                <a:off x="2296826" y="341092"/>
                <a:ext cx="7409252" cy="537359"/>
                <a:chOff x="2482021" y="341092"/>
                <a:chExt cx="7409252" cy="537359"/>
              </a:xfrm>
            </p:grpSpPr>
            <p:pic>
              <p:nvPicPr>
                <p:cNvPr id="27" name="図 26">
                  <a:extLst>
                    <a:ext uri="{FF2B5EF4-FFF2-40B4-BE49-F238E27FC236}">
                      <a16:creationId xmlns:a16="http://schemas.microsoft.com/office/drawing/2014/main" id="{0547B2E2-326E-D802-B602-7806925225A0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82021" y="341092"/>
                  <a:ext cx="1017772" cy="256927"/>
                </a:xfrm>
                <a:prstGeom prst="rect">
                  <a:avLst/>
                </a:prstGeom>
              </p:spPr>
            </p:pic>
            <p:pic>
              <p:nvPicPr>
                <p:cNvPr id="28" name="図 27">
                  <a:extLst>
                    <a:ext uri="{FF2B5EF4-FFF2-40B4-BE49-F238E27FC236}">
                      <a16:creationId xmlns:a16="http://schemas.microsoft.com/office/drawing/2014/main" id="{C051E4E8-0B07-094C-7524-2568CB5C2554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38479" y="350906"/>
                  <a:ext cx="6252794" cy="527545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512990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5404D1B-AB9F-8914-59F4-78298465E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8655D1-4096-F2C4-FE2B-FCD11CC7D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A3B843-87FF-ABA8-374A-7D2C0AD88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08473A-1F5A-48A3-B56F-634C99F552C2}" type="datetimeFigureOut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FAD59F-D70E-D777-ABCE-79AFADC2BF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E1E494-A39D-6BCB-05E5-427A282EB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1FB7BC-4BF1-47A9-8E5B-A4E48945E0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93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4F18127F-BD6C-71F4-F38A-E7BC22660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427" y="-140762"/>
            <a:ext cx="6336000" cy="14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87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37D76-A8B3-4827-6701-FBB93ACC7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47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6C23F-C12D-B797-2236-A6AC5DF99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297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ワイド画面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游ゴシック</vt:lpstr>
      <vt:lpstr>游ゴシック Light</vt:lpstr>
      <vt:lpstr>Aptos</vt:lpstr>
      <vt:lpstr>Arial</vt:lpstr>
      <vt:lpstr>Century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帆刈 恭子 (Kyoko Hokari)</dc:creator>
  <cp:lastModifiedBy>帆刈 恭子 (Kyoko Hokari)</cp:lastModifiedBy>
  <cp:revision>3</cp:revision>
  <dcterms:created xsi:type="dcterms:W3CDTF">2026-08-03T02:12:38Z</dcterms:created>
  <dcterms:modified xsi:type="dcterms:W3CDTF">2026-08-03T02:50:42Z</dcterms:modified>
</cp:coreProperties>
</file>