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口腔外科学会総会・学術</a:t>
            </a:r>
            <a:r>
              <a:rPr lang="ja-JP" altLang="en-US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発表者氏名：○○　○○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ja-JP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0"/>
            <a:ext cx="8784976" cy="3933056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CN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公益社団法人 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（金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（土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（日）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294" y="418034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報酬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講演料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奨学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第65回 公益社団法人  日本口腔外科学会総会・学術大会 利益相反(COI)開示  2020年11月13日（金）14日（土）15日（日）  筆頭発表者氏名：○○　○○  本演題に関して、発表者の開示すべき 利益相反状態はありません。  </vt:lpstr>
      <vt:lpstr>第65回 公益社団法人  日本口腔外科学会総会・学術大会 利益相反(COI)開示 2020年11月13日（金）14日（土）15日（日）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Satomi Tahara</cp:lastModifiedBy>
  <cp:revision>14</cp:revision>
  <cp:lastPrinted>2019-05-28T03:23:48Z</cp:lastPrinted>
  <dcterms:created xsi:type="dcterms:W3CDTF">2014-08-27T01:14:24Z</dcterms:created>
  <dcterms:modified xsi:type="dcterms:W3CDTF">2019-12-03T07:05:19Z</dcterms:modified>
</cp:coreProperties>
</file>